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6" r:id="rId3"/>
    <p:sldId id="268" r:id="rId4"/>
    <p:sldId id="267" r:id="rId5"/>
    <p:sldId id="269" r:id="rId6"/>
    <p:sldId id="270" r:id="rId7"/>
    <p:sldId id="271" r:id="rId8"/>
    <p:sldId id="272" r:id="rId9"/>
    <p:sldId id="274" r:id="rId10"/>
    <p:sldId id="275" r:id="rId11"/>
    <p:sldId id="276" r:id="rId12"/>
    <p:sldId id="277" r:id="rId13"/>
    <p:sldId id="257" r:id="rId14"/>
    <p:sldId id="258" r:id="rId15"/>
    <p:sldId id="259" r:id="rId16"/>
    <p:sldId id="260" r:id="rId17"/>
    <p:sldId id="261" r:id="rId18"/>
    <p:sldId id="262" r:id="rId19"/>
    <p:sldId id="26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90455-3D44-4E51-AEC1-8159E849116E}" v="16" dt="2021-02-09T08:06:03.4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a Muñoz Lema" userId="f63f8f82-ec33-4b31-aac1-9cc771b39716" providerId="ADAL" clId="{D9C90455-3D44-4E51-AEC1-8159E849116E}"/>
    <pc:docChg chg="delSld modSld">
      <pc:chgData name="Alejandra Muñoz Lema" userId="f63f8f82-ec33-4b31-aac1-9cc771b39716" providerId="ADAL" clId="{D9C90455-3D44-4E51-AEC1-8159E849116E}" dt="2021-02-09T08:07:36.047" v="38" actId="20577"/>
      <pc:docMkLst>
        <pc:docMk/>
      </pc:docMkLst>
      <pc:sldChg chg="modSp mod">
        <pc:chgData name="Alejandra Muñoz Lema" userId="f63f8f82-ec33-4b31-aac1-9cc771b39716" providerId="ADAL" clId="{D9C90455-3D44-4E51-AEC1-8159E849116E}" dt="2021-02-09T08:05:24.700" v="10" actId="20577"/>
        <pc:sldMkLst>
          <pc:docMk/>
          <pc:sldMk cId="3329667380" sldId="256"/>
        </pc:sldMkLst>
        <pc:spChg chg="mod">
          <ac:chgData name="Alejandra Muñoz Lema" userId="f63f8f82-ec33-4b31-aac1-9cc771b39716" providerId="ADAL" clId="{D9C90455-3D44-4E51-AEC1-8159E849116E}" dt="2021-02-09T08:05:24.700" v="10" actId="20577"/>
          <ac:spMkLst>
            <pc:docMk/>
            <pc:sldMk cId="3329667380" sldId="256"/>
            <ac:spMk id="2" creationId="{466819E4-6106-4F86-8BC6-36606B1D0E54}"/>
          </ac:spMkLst>
        </pc:spChg>
      </pc:sldChg>
      <pc:sldChg chg="del">
        <pc:chgData name="Alejandra Muñoz Lema" userId="f63f8f82-ec33-4b31-aac1-9cc771b39716" providerId="ADAL" clId="{D9C90455-3D44-4E51-AEC1-8159E849116E}" dt="2021-02-09T08:06:20.914" v="27" actId="2696"/>
        <pc:sldMkLst>
          <pc:docMk/>
          <pc:sldMk cId="3972951090" sldId="264"/>
        </pc:sldMkLst>
      </pc:sldChg>
      <pc:sldChg chg="del">
        <pc:chgData name="Alejandra Muñoz Lema" userId="f63f8f82-ec33-4b31-aac1-9cc771b39716" providerId="ADAL" clId="{D9C90455-3D44-4E51-AEC1-8159E849116E}" dt="2021-02-09T08:06:22.866" v="28" actId="2696"/>
        <pc:sldMkLst>
          <pc:docMk/>
          <pc:sldMk cId="1479547163" sldId="265"/>
        </pc:sldMkLst>
      </pc:sldChg>
      <pc:sldChg chg="modSp mod">
        <pc:chgData name="Alejandra Muñoz Lema" userId="f63f8f82-ec33-4b31-aac1-9cc771b39716" providerId="ADAL" clId="{D9C90455-3D44-4E51-AEC1-8159E849116E}" dt="2021-02-09T08:07:36.047" v="38" actId="20577"/>
        <pc:sldMkLst>
          <pc:docMk/>
          <pc:sldMk cId="2793207536" sldId="266"/>
        </pc:sldMkLst>
        <pc:spChg chg="mod">
          <ac:chgData name="Alejandra Muñoz Lema" userId="f63f8f82-ec33-4b31-aac1-9cc771b39716" providerId="ADAL" clId="{D9C90455-3D44-4E51-AEC1-8159E849116E}" dt="2021-02-09T08:07:36.047" v="38" actId="20577"/>
          <ac:spMkLst>
            <pc:docMk/>
            <pc:sldMk cId="2793207536" sldId="266"/>
            <ac:spMk id="4" creationId="{597A1CFD-66D7-495E-A6E8-8060CE6F195F}"/>
          </ac:spMkLst>
        </pc:spChg>
      </pc:sldChg>
      <pc:sldChg chg="modSp">
        <pc:chgData name="Alejandra Muñoz Lema" userId="f63f8f82-ec33-4b31-aac1-9cc771b39716" providerId="ADAL" clId="{D9C90455-3D44-4E51-AEC1-8159E849116E}" dt="2021-02-09T08:06:03.440" v="26" actId="20577"/>
        <pc:sldMkLst>
          <pc:docMk/>
          <pc:sldMk cId="576553042" sldId="270"/>
        </pc:sldMkLst>
        <pc:graphicFrameChg chg="mod">
          <ac:chgData name="Alejandra Muñoz Lema" userId="f63f8f82-ec33-4b31-aac1-9cc771b39716" providerId="ADAL" clId="{D9C90455-3D44-4E51-AEC1-8159E849116E}" dt="2021-02-09T08:06:03.440" v="26" actId="20577"/>
          <ac:graphicFrameMkLst>
            <pc:docMk/>
            <pc:sldMk cId="576553042" sldId="270"/>
            <ac:graphicFrameMk id="4" creationId="{01540101-759A-49B2-9AEB-CFA47BD7341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664E1-98DD-4849-82E5-9740332744E6}" type="doc">
      <dgm:prSet loTypeId="urn:microsoft.com/office/officeart/2005/8/layout/lProcess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BD162AD-9FF5-44AE-850F-B64B78C06959}" type="pres">
      <dgm:prSet presAssocID="{D90664E1-98DD-4849-82E5-9740332744E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47F73CD-4AA2-415C-B19F-BAA6396F3198}" type="presOf" srcId="{D90664E1-98DD-4849-82E5-9740332744E6}" destId="{4BD162AD-9FF5-44AE-850F-B64B78C06959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805060-517A-48EC-B987-DCE1F3DE1873}" type="doc">
      <dgm:prSet loTypeId="urn:microsoft.com/office/officeart/2005/8/layout/hierarchy2" loCatId="hierarchy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1735C5CE-0BEE-4D5B-B87D-81C6D1393326}">
      <dgm:prSet phldrT="[Texto]"/>
      <dgm:spPr/>
      <dgm:t>
        <a:bodyPr/>
        <a:lstStyle/>
        <a:p>
          <a:r>
            <a:rPr lang="es-ES" dirty="0"/>
            <a:t>¿Después de ESO qué?</a:t>
          </a:r>
        </a:p>
      </dgm:t>
    </dgm:pt>
    <dgm:pt modelId="{2DA7660A-530F-43BC-BBA0-143C26E0D4D9}" type="parTrans" cxnId="{69FC41A4-C8E9-477C-B939-8E4038A80106}">
      <dgm:prSet/>
      <dgm:spPr/>
      <dgm:t>
        <a:bodyPr/>
        <a:lstStyle/>
        <a:p>
          <a:endParaRPr lang="es-ES"/>
        </a:p>
      </dgm:t>
    </dgm:pt>
    <dgm:pt modelId="{DF3A96EE-045C-4DBA-B2B7-0904DA823975}" type="sibTrans" cxnId="{69FC41A4-C8E9-477C-B939-8E4038A80106}">
      <dgm:prSet/>
      <dgm:spPr/>
      <dgm:t>
        <a:bodyPr/>
        <a:lstStyle/>
        <a:p>
          <a:endParaRPr lang="es-ES"/>
        </a:p>
      </dgm:t>
    </dgm:pt>
    <dgm:pt modelId="{CA248174-E2E0-47A7-8940-6554DDA9EFD6}">
      <dgm:prSet phldrT="[Texto]"/>
      <dgm:spPr/>
      <dgm:t>
        <a:bodyPr/>
        <a:lstStyle/>
        <a:p>
          <a:r>
            <a:rPr lang="es-ES" dirty="0"/>
            <a:t>Con título de ESO</a:t>
          </a:r>
        </a:p>
      </dgm:t>
    </dgm:pt>
    <dgm:pt modelId="{A40460E7-484A-4703-85F4-25D7B453FCC8}" type="parTrans" cxnId="{EA7C9D6F-F88C-4173-8BB7-50736374C4E7}">
      <dgm:prSet/>
      <dgm:spPr/>
      <dgm:t>
        <a:bodyPr/>
        <a:lstStyle/>
        <a:p>
          <a:endParaRPr lang="es-ES"/>
        </a:p>
      </dgm:t>
    </dgm:pt>
    <dgm:pt modelId="{F1537CE7-421B-400A-BA1C-CF1640F7D0AE}" type="sibTrans" cxnId="{EA7C9D6F-F88C-4173-8BB7-50736374C4E7}">
      <dgm:prSet/>
      <dgm:spPr/>
      <dgm:t>
        <a:bodyPr/>
        <a:lstStyle/>
        <a:p>
          <a:endParaRPr lang="es-ES"/>
        </a:p>
      </dgm:t>
    </dgm:pt>
    <dgm:pt modelId="{C7B3C9F8-1CD8-44CB-9841-D122ED20FCFC}">
      <dgm:prSet phldrT="[Texto]"/>
      <dgm:spPr/>
      <dgm:t>
        <a:bodyPr/>
        <a:lstStyle/>
        <a:p>
          <a:r>
            <a:rPr lang="es-ES" dirty="0"/>
            <a:t>Bachillerato</a:t>
          </a:r>
        </a:p>
      </dgm:t>
    </dgm:pt>
    <dgm:pt modelId="{DD43D09E-361B-4145-AFFC-4D57EF6C6807}" type="parTrans" cxnId="{5D1D37FB-9001-447C-A220-E13D850B9A61}">
      <dgm:prSet/>
      <dgm:spPr/>
      <dgm:t>
        <a:bodyPr/>
        <a:lstStyle/>
        <a:p>
          <a:endParaRPr lang="es-ES"/>
        </a:p>
      </dgm:t>
    </dgm:pt>
    <dgm:pt modelId="{88D3CB0F-B787-4255-9328-25FDF866CA31}" type="sibTrans" cxnId="{5D1D37FB-9001-447C-A220-E13D850B9A61}">
      <dgm:prSet/>
      <dgm:spPr/>
      <dgm:t>
        <a:bodyPr/>
        <a:lstStyle/>
        <a:p>
          <a:endParaRPr lang="es-ES"/>
        </a:p>
      </dgm:t>
    </dgm:pt>
    <dgm:pt modelId="{6F6ACBBB-423B-466B-A5BC-DAA8971550E6}">
      <dgm:prSet phldrT="[Texto]"/>
      <dgm:spPr/>
      <dgm:t>
        <a:bodyPr/>
        <a:lstStyle/>
        <a:p>
          <a:r>
            <a:rPr lang="es-ES" dirty="0"/>
            <a:t>Formación Profesional de Grado Medio</a:t>
          </a:r>
        </a:p>
      </dgm:t>
    </dgm:pt>
    <dgm:pt modelId="{4D77633A-6D2F-491B-BB75-77ABE0A8EFB5}" type="parTrans" cxnId="{A8069D07-F0EF-4B41-ADA2-5739DDB701CC}">
      <dgm:prSet/>
      <dgm:spPr/>
      <dgm:t>
        <a:bodyPr/>
        <a:lstStyle/>
        <a:p>
          <a:endParaRPr lang="es-ES"/>
        </a:p>
      </dgm:t>
    </dgm:pt>
    <dgm:pt modelId="{48A829D2-91F5-42E2-83C9-59CDECD6239B}" type="sibTrans" cxnId="{A8069D07-F0EF-4B41-ADA2-5739DDB701CC}">
      <dgm:prSet/>
      <dgm:spPr/>
      <dgm:t>
        <a:bodyPr/>
        <a:lstStyle/>
        <a:p>
          <a:endParaRPr lang="es-ES"/>
        </a:p>
      </dgm:t>
    </dgm:pt>
    <dgm:pt modelId="{1BBA32C5-C7E6-42D6-B91F-FC91D81024C9}">
      <dgm:prSet phldrT="[Texto]"/>
      <dgm:spPr/>
      <dgm:t>
        <a:bodyPr/>
        <a:lstStyle/>
        <a:p>
          <a:r>
            <a:rPr lang="es-ES" dirty="0"/>
            <a:t>Sin título de ESO</a:t>
          </a:r>
        </a:p>
      </dgm:t>
    </dgm:pt>
    <dgm:pt modelId="{ED607058-05CE-48E8-9848-C376DE3CF1A3}" type="parTrans" cxnId="{9F7E8003-170B-4D10-82D8-4740D628B6ED}">
      <dgm:prSet/>
      <dgm:spPr/>
      <dgm:t>
        <a:bodyPr/>
        <a:lstStyle/>
        <a:p>
          <a:endParaRPr lang="es-ES"/>
        </a:p>
      </dgm:t>
    </dgm:pt>
    <dgm:pt modelId="{9B805B9B-64C5-4936-8790-AFE2D1E9E584}" type="sibTrans" cxnId="{9F7E8003-170B-4D10-82D8-4740D628B6ED}">
      <dgm:prSet/>
      <dgm:spPr/>
      <dgm:t>
        <a:bodyPr/>
        <a:lstStyle/>
        <a:p>
          <a:endParaRPr lang="es-ES"/>
        </a:p>
      </dgm:t>
    </dgm:pt>
    <dgm:pt modelId="{E60FA230-CBAE-4D7E-BF72-B55F04124239}">
      <dgm:prSet phldrT="[Texto]"/>
      <dgm:spPr/>
      <dgm:t>
        <a:bodyPr/>
        <a:lstStyle/>
        <a:p>
          <a:r>
            <a:rPr lang="es-ES" dirty="0"/>
            <a:t>Formación Profesional Básica </a:t>
          </a:r>
        </a:p>
        <a:p>
          <a:r>
            <a:rPr lang="es-ES" dirty="0"/>
            <a:t>(entre 15 y 17 años)</a:t>
          </a:r>
        </a:p>
      </dgm:t>
    </dgm:pt>
    <dgm:pt modelId="{5D658AC9-8E2C-4EB6-AF78-BD98D436BE27}" type="parTrans" cxnId="{457A20F3-56F7-44B0-9A88-FAEF18E50A65}">
      <dgm:prSet/>
      <dgm:spPr/>
      <dgm:t>
        <a:bodyPr/>
        <a:lstStyle/>
        <a:p>
          <a:endParaRPr lang="es-ES"/>
        </a:p>
      </dgm:t>
    </dgm:pt>
    <dgm:pt modelId="{05A57837-5FF2-4E28-96B4-8BEAFF641728}" type="sibTrans" cxnId="{457A20F3-56F7-44B0-9A88-FAEF18E50A65}">
      <dgm:prSet/>
      <dgm:spPr/>
      <dgm:t>
        <a:bodyPr/>
        <a:lstStyle/>
        <a:p>
          <a:endParaRPr lang="es-ES"/>
        </a:p>
      </dgm:t>
    </dgm:pt>
    <dgm:pt modelId="{7527B13E-BBDE-4EA7-9BB6-A608ACF1981C}">
      <dgm:prSet phldrT="[Texto]"/>
      <dgm:spPr/>
      <dgm:t>
        <a:bodyPr/>
        <a:lstStyle/>
        <a:p>
          <a:r>
            <a:rPr lang="es-ES" dirty="0"/>
            <a:t>Otras enseñanzas:</a:t>
          </a:r>
        </a:p>
        <a:p>
          <a:r>
            <a:rPr lang="es-ES" dirty="0"/>
            <a:t>Enseñanzas deportivas</a:t>
          </a:r>
        </a:p>
        <a:p>
          <a:r>
            <a:rPr lang="es-ES" dirty="0"/>
            <a:t>Enseñanzas artísticas </a:t>
          </a:r>
        </a:p>
      </dgm:t>
    </dgm:pt>
    <dgm:pt modelId="{EC1D9E80-7E96-41D2-A9ED-3415BF6E94DB}" type="parTrans" cxnId="{941F4C62-5CF6-496E-BE50-3EE814CAACF9}">
      <dgm:prSet/>
      <dgm:spPr/>
      <dgm:t>
        <a:bodyPr/>
        <a:lstStyle/>
        <a:p>
          <a:endParaRPr lang="es-ES"/>
        </a:p>
      </dgm:t>
    </dgm:pt>
    <dgm:pt modelId="{2C95A7B3-AB06-4109-A0CE-08220D36A5E0}" type="sibTrans" cxnId="{941F4C62-5CF6-496E-BE50-3EE814CAACF9}">
      <dgm:prSet/>
      <dgm:spPr/>
      <dgm:t>
        <a:bodyPr/>
        <a:lstStyle/>
        <a:p>
          <a:endParaRPr lang="es-ES"/>
        </a:p>
      </dgm:t>
    </dgm:pt>
    <dgm:pt modelId="{74F79C70-D3AA-471C-9EF7-443BFCB090D3}">
      <dgm:prSet phldrT="[Texto]"/>
      <dgm:spPr/>
      <dgm:t>
        <a:bodyPr/>
        <a:lstStyle/>
        <a:p>
          <a:r>
            <a:rPr lang="es-ES" dirty="0"/>
            <a:t>Pruebas de acceso a ciclos formativos: </a:t>
          </a:r>
        </a:p>
        <a:p>
          <a:r>
            <a:rPr lang="es-ES" dirty="0"/>
            <a:t>De grado medio (17 años)</a:t>
          </a:r>
        </a:p>
        <a:p>
          <a:r>
            <a:rPr lang="es-ES" dirty="0"/>
            <a:t>De grado superior (19 años)</a:t>
          </a:r>
        </a:p>
      </dgm:t>
    </dgm:pt>
    <dgm:pt modelId="{3D170023-561C-4030-9652-17FA418C488B}" type="parTrans" cxnId="{89DC6312-5654-4573-95CF-FE4FB2F43873}">
      <dgm:prSet/>
      <dgm:spPr/>
      <dgm:t>
        <a:bodyPr/>
        <a:lstStyle/>
        <a:p>
          <a:endParaRPr lang="es-ES"/>
        </a:p>
      </dgm:t>
    </dgm:pt>
    <dgm:pt modelId="{6FBC21CA-C6C3-461D-836E-15C2298E6FC7}" type="sibTrans" cxnId="{89DC6312-5654-4573-95CF-FE4FB2F43873}">
      <dgm:prSet/>
      <dgm:spPr/>
      <dgm:t>
        <a:bodyPr/>
        <a:lstStyle/>
        <a:p>
          <a:endParaRPr lang="es-ES"/>
        </a:p>
      </dgm:t>
    </dgm:pt>
    <dgm:pt modelId="{F869E702-5709-46C6-813B-3CDC561677FA}">
      <dgm:prSet phldrT="[Texto]"/>
      <dgm:spPr/>
      <dgm:t>
        <a:bodyPr/>
        <a:lstStyle/>
        <a:p>
          <a:r>
            <a:rPr lang="es-ES" dirty="0"/>
            <a:t>Prueba libre de graduado en ESO (18 años)</a:t>
          </a:r>
        </a:p>
      </dgm:t>
    </dgm:pt>
    <dgm:pt modelId="{ED887E18-82E9-4CD9-90A6-763D18720643}" type="parTrans" cxnId="{EFC1C79D-899F-4852-887B-93906DD9551F}">
      <dgm:prSet/>
      <dgm:spPr/>
      <dgm:t>
        <a:bodyPr/>
        <a:lstStyle/>
        <a:p>
          <a:endParaRPr lang="es-ES"/>
        </a:p>
      </dgm:t>
    </dgm:pt>
    <dgm:pt modelId="{8908483B-9276-442A-9F82-51F6A3E851B9}" type="sibTrans" cxnId="{EFC1C79D-899F-4852-887B-93906DD9551F}">
      <dgm:prSet/>
      <dgm:spPr/>
      <dgm:t>
        <a:bodyPr/>
        <a:lstStyle/>
        <a:p>
          <a:endParaRPr lang="es-ES"/>
        </a:p>
      </dgm:t>
    </dgm:pt>
    <dgm:pt modelId="{3169D4F2-4E38-4AE8-AC68-2F5F7B67C19B}">
      <dgm:prSet phldrT="[Texto]"/>
      <dgm:spPr/>
      <dgm:t>
        <a:bodyPr/>
        <a:lstStyle/>
        <a:p>
          <a:r>
            <a:rPr lang="es-ES" dirty="0"/>
            <a:t>Educación Secundaria de adultos</a:t>
          </a:r>
        </a:p>
      </dgm:t>
    </dgm:pt>
    <dgm:pt modelId="{6553407C-CC9E-44FD-9B98-D85A5642D072}" type="parTrans" cxnId="{2C9EF7CD-A93B-4207-AE5C-86EDFF70CD57}">
      <dgm:prSet/>
      <dgm:spPr/>
      <dgm:t>
        <a:bodyPr/>
        <a:lstStyle/>
        <a:p>
          <a:endParaRPr lang="es-ES"/>
        </a:p>
      </dgm:t>
    </dgm:pt>
    <dgm:pt modelId="{3C44C924-CB34-4476-A2DC-813CE47ECDD6}" type="sibTrans" cxnId="{2C9EF7CD-A93B-4207-AE5C-86EDFF70CD57}">
      <dgm:prSet/>
      <dgm:spPr/>
      <dgm:t>
        <a:bodyPr/>
        <a:lstStyle/>
        <a:p>
          <a:endParaRPr lang="es-ES"/>
        </a:p>
      </dgm:t>
    </dgm:pt>
    <dgm:pt modelId="{7B9762BA-270F-4054-A52E-96DA443FFD40}" type="pres">
      <dgm:prSet presAssocID="{B4805060-517A-48EC-B987-DCE1F3DE187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26E430-A2D9-4C11-BF8F-93073C8B5A0F}" type="pres">
      <dgm:prSet presAssocID="{1735C5CE-0BEE-4D5B-B87D-81C6D1393326}" presName="root1" presStyleCnt="0"/>
      <dgm:spPr/>
    </dgm:pt>
    <dgm:pt modelId="{A4DCF529-86E4-4BEF-A414-DC36FBC55097}" type="pres">
      <dgm:prSet presAssocID="{1735C5CE-0BEE-4D5B-B87D-81C6D1393326}" presName="LevelOneTextNode" presStyleLbl="node0" presStyleIdx="0" presStyleCnt="1" custLinFactNeighborX="-76927" custLinFactNeighborY="40295">
        <dgm:presLayoutVars>
          <dgm:chPref val="3"/>
        </dgm:presLayoutVars>
      </dgm:prSet>
      <dgm:spPr/>
    </dgm:pt>
    <dgm:pt modelId="{0D173621-0FE4-4EA5-8E72-DAC4C902F5D9}" type="pres">
      <dgm:prSet presAssocID="{1735C5CE-0BEE-4D5B-B87D-81C6D1393326}" presName="level2hierChild" presStyleCnt="0"/>
      <dgm:spPr/>
    </dgm:pt>
    <dgm:pt modelId="{539B8FD6-2C8C-487D-B0BC-15A035685D00}" type="pres">
      <dgm:prSet presAssocID="{A40460E7-484A-4703-85F4-25D7B453FCC8}" presName="conn2-1" presStyleLbl="parChTrans1D2" presStyleIdx="0" presStyleCnt="2"/>
      <dgm:spPr/>
    </dgm:pt>
    <dgm:pt modelId="{2257F145-36D8-41B8-81F4-F6E81C5BB1BD}" type="pres">
      <dgm:prSet presAssocID="{A40460E7-484A-4703-85F4-25D7B453FCC8}" presName="connTx" presStyleLbl="parChTrans1D2" presStyleIdx="0" presStyleCnt="2"/>
      <dgm:spPr/>
    </dgm:pt>
    <dgm:pt modelId="{11A3B226-664E-42DA-9B36-206D27C3BA8C}" type="pres">
      <dgm:prSet presAssocID="{CA248174-E2E0-47A7-8940-6554DDA9EFD6}" presName="root2" presStyleCnt="0"/>
      <dgm:spPr/>
    </dgm:pt>
    <dgm:pt modelId="{2672BFAC-0325-4341-9427-B60D823ACF87}" type="pres">
      <dgm:prSet presAssocID="{CA248174-E2E0-47A7-8940-6554DDA9EFD6}" presName="LevelTwoTextNode" presStyleLbl="node2" presStyleIdx="0" presStyleCnt="2" custLinFactNeighborX="-54409" custLinFactNeighborY="-2166">
        <dgm:presLayoutVars>
          <dgm:chPref val="3"/>
        </dgm:presLayoutVars>
      </dgm:prSet>
      <dgm:spPr/>
    </dgm:pt>
    <dgm:pt modelId="{F86F6E31-0E9A-421B-9209-CCC37BF74C82}" type="pres">
      <dgm:prSet presAssocID="{CA248174-E2E0-47A7-8940-6554DDA9EFD6}" presName="level3hierChild" presStyleCnt="0"/>
      <dgm:spPr/>
    </dgm:pt>
    <dgm:pt modelId="{4A9DF385-549C-4F0A-80AB-E3D50BF76CC0}" type="pres">
      <dgm:prSet presAssocID="{DD43D09E-361B-4145-AFFC-4D57EF6C6807}" presName="conn2-1" presStyleLbl="parChTrans1D3" presStyleIdx="0" presStyleCnt="7"/>
      <dgm:spPr/>
    </dgm:pt>
    <dgm:pt modelId="{1C1511B2-B5B7-41F7-8B26-EB681F661398}" type="pres">
      <dgm:prSet presAssocID="{DD43D09E-361B-4145-AFFC-4D57EF6C6807}" presName="connTx" presStyleLbl="parChTrans1D3" presStyleIdx="0" presStyleCnt="7"/>
      <dgm:spPr/>
    </dgm:pt>
    <dgm:pt modelId="{D4712B50-460C-40AC-AB8C-5F4EBDF036D7}" type="pres">
      <dgm:prSet presAssocID="{C7B3C9F8-1CD8-44CB-9841-D122ED20FCFC}" presName="root2" presStyleCnt="0"/>
      <dgm:spPr/>
    </dgm:pt>
    <dgm:pt modelId="{4CDEEBD6-8F44-4FE5-8942-DE2D7C882488}" type="pres">
      <dgm:prSet presAssocID="{C7B3C9F8-1CD8-44CB-9841-D122ED20FCFC}" presName="LevelTwoTextNode" presStyleLbl="node3" presStyleIdx="0" presStyleCnt="7" custScaleX="153363" custScaleY="92018" custLinFactNeighborX="-274" custLinFactNeighborY="-53034">
        <dgm:presLayoutVars>
          <dgm:chPref val="3"/>
        </dgm:presLayoutVars>
      </dgm:prSet>
      <dgm:spPr/>
    </dgm:pt>
    <dgm:pt modelId="{96F3CDA5-B787-4F0B-9110-9FD95A048510}" type="pres">
      <dgm:prSet presAssocID="{C7B3C9F8-1CD8-44CB-9841-D122ED20FCFC}" presName="level3hierChild" presStyleCnt="0"/>
      <dgm:spPr/>
    </dgm:pt>
    <dgm:pt modelId="{A624ACB7-E09E-4215-A5B4-D2F57A37B6BA}" type="pres">
      <dgm:prSet presAssocID="{4D77633A-6D2F-491B-BB75-77ABE0A8EFB5}" presName="conn2-1" presStyleLbl="parChTrans1D3" presStyleIdx="1" presStyleCnt="7"/>
      <dgm:spPr/>
    </dgm:pt>
    <dgm:pt modelId="{B773E284-2323-4DC1-9B2D-5A185BA6D669}" type="pres">
      <dgm:prSet presAssocID="{4D77633A-6D2F-491B-BB75-77ABE0A8EFB5}" presName="connTx" presStyleLbl="parChTrans1D3" presStyleIdx="1" presStyleCnt="7"/>
      <dgm:spPr/>
    </dgm:pt>
    <dgm:pt modelId="{E31FADFD-8905-4E9A-8527-DAD888B9867A}" type="pres">
      <dgm:prSet presAssocID="{6F6ACBBB-423B-466B-A5BC-DAA8971550E6}" presName="root2" presStyleCnt="0"/>
      <dgm:spPr/>
    </dgm:pt>
    <dgm:pt modelId="{77B19FD6-284F-41B0-B6BB-CF3BDC9DC3C2}" type="pres">
      <dgm:prSet presAssocID="{6F6ACBBB-423B-466B-A5BC-DAA8971550E6}" presName="LevelTwoTextNode" presStyleLbl="node3" presStyleIdx="1" presStyleCnt="7" custScaleX="153363" custScaleY="92018" custLinFactNeighborX="-1236" custLinFactNeighborY="-16795">
        <dgm:presLayoutVars>
          <dgm:chPref val="3"/>
        </dgm:presLayoutVars>
      </dgm:prSet>
      <dgm:spPr/>
    </dgm:pt>
    <dgm:pt modelId="{6698525E-596B-4457-9E2A-80828E594BC5}" type="pres">
      <dgm:prSet presAssocID="{6F6ACBBB-423B-466B-A5BC-DAA8971550E6}" presName="level3hierChild" presStyleCnt="0"/>
      <dgm:spPr/>
    </dgm:pt>
    <dgm:pt modelId="{6B750160-CE17-4C8A-918E-39869B1ABE31}" type="pres">
      <dgm:prSet presAssocID="{EC1D9E80-7E96-41D2-A9ED-3415BF6E94DB}" presName="conn2-1" presStyleLbl="parChTrans1D3" presStyleIdx="2" presStyleCnt="7"/>
      <dgm:spPr/>
    </dgm:pt>
    <dgm:pt modelId="{9B79A8A8-1377-44B8-BA9E-FC3544E4EFF0}" type="pres">
      <dgm:prSet presAssocID="{EC1D9E80-7E96-41D2-A9ED-3415BF6E94DB}" presName="connTx" presStyleLbl="parChTrans1D3" presStyleIdx="2" presStyleCnt="7"/>
      <dgm:spPr/>
    </dgm:pt>
    <dgm:pt modelId="{78AB657D-9919-4E15-B0F4-839344FEE62E}" type="pres">
      <dgm:prSet presAssocID="{7527B13E-BBDE-4EA7-9BB6-A608ACF1981C}" presName="root2" presStyleCnt="0"/>
      <dgm:spPr/>
    </dgm:pt>
    <dgm:pt modelId="{A09EC4D8-8080-4AE6-A248-5C6D2B3C52F8}" type="pres">
      <dgm:prSet presAssocID="{7527B13E-BBDE-4EA7-9BB6-A608ACF1981C}" presName="LevelTwoTextNode" presStyleLbl="node3" presStyleIdx="2" presStyleCnt="7" custScaleX="153363" custScaleY="92018" custLinFactNeighborX="-611" custLinFactNeighborY="-19812">
        <dgm:presLayoutVars>
          <dgm:chPref val="3"/>
        </dgm:presLayoutVars>
      </dgm:prSet>
      <dgm:spPr/>
    </dgm:pt>
    <dgm:pt modelId="{987BED87-BFB5-4F51-83B8-1DA2A72284D7}" type="pres">
      <dgm:prSet presAssocID="{7527B13E-BBDE-4EA7-9BB6-A608ACF1981C}" presName="level3hierChild" presStyleCnt="0"/>
      <dgm:spPr/>
    </dgm:pt>
    <dgm:pt modelId="{DC9BF136-A03A-4C06-BCFF-6CA461DA9EF3}" type="pres">
      <dgm:prSet presAssocID="{ED607058-05CE-48E8-9848-C376DE3CF1A3}" presName="conn2-1" presStyleLbl="parChTrans1D2" presStyleIdx="1" presStyleCnt="2"/>
      <dgm:spPr/>
    </dgm:pt>
    <dgm:pt modelId="{26455435-820D-40EE-909C-09A447216CAB}" type="pres">
      <dgm:prSet presAssocID="{ED607058-05CE-48E8-9848-C376DE3CF1A3}" presName="connTx" presStyleLbl="parChTrans1D2" presStyleIdx="1" presStyleCnt="2"/>
      <dgm:spPr/>
    </dgm:pt>
    <dgm:pt modelId="{191A40D8-EF94-4E7E-8E4A-2E9134BD38C7}" type="pres">
      <dgm:prSet presAssocID="{1BBA32C5-C7E6-42D6-B91F-FC91D81024C9}" presName="root2" presStyleCnt="0"/>
      <dgm:spPr/>
    </dgm:pt>
    <dgm:pt modelId="{406A9C56-0F5F-4FB5-BDF9-1F702EDCCB5A}" type="pres">
      <dgm:prSet presAssocID="{1BBA32C5-C7E6-42D6-B91F-FC91D81024C9}" presName="LevelTwoTextNode" presStyleLbl="node2" presStyleIdx="1" presStyleCnt="2" custLinFactNeighborX="-44696" custLinFactNeighborY="-1720">
        <dgm:presLayoutVars>
          <dgm:chPref val="3"/>
        </dgm:presLayoutVars>
      </dgm:prSet>
      <dgm:spPr/>
    </dgm:pt>
    <dgm:pt modelId="{04CED6E0-82FB-4B28-B39E-10D59E4D23A9}" type="pres">
      <dgm:prSet presAssocID="{1BBA32C5-C7E6-42D6-B91F-FC91D81024C9}" presName="level3hierChild" presStyleCnt="0"/>
      <dgm:spPr/>
    </dgm:pt>
    <dgm:pt modelId="{4EFC9B5D-FAD6-4284-B2B5-3051125A6866}" type="pres">
      <dgm:prSet presAssocID="{5D658AC9-8E2C-4EB6-AF78-BD98D436BE27}" presName="conn2-1" presStyleLbl="parChTrans1D3" presStyleIdx="3" presStyleCnt="7"/>
      <dgm:spPr/>
    </dgm:pt>
    <dgm:pt modelId="{E75DF798-BDA2-4CAB-AF05-C1F1A6D2C326}" type="pres">
      <dgm:prSet presAssocID="{5D658AC9-8E2C-4EB6-AF78-BD98D436BE27}" presName="connTx" presStyleLbl="parChTrans1D3" presStyleIdx="3" presStyleCnt="7"/>
      <dgm:spPr/>
    </dgm:pt>
    <dgm:pt modelId="{A067EAE5-9A78-43FD-B234-F662DBAF51CB}" type="pres">
      <dgm:prSet presAssocID="{E60FA230-CBAE-4D7E-BF72-B55F04124239}" presName="root2" presStyleCnt="0"/>
      <dgm:spPr/>
    </dgm:pt>
    <dgm:pt modelId="{C8FF4B29-7925-4C7D-9E20-1BA4FC32D338}" type="pres">
      <dgm:prSet presAssocID="{E60FA230-CBAE-4D7E-BF72-B55F04124239}" presName="LevelTwoTextNode" presStyleLbl="node3" presStyleIdx="3" presStyleCnt="7" custScaleX="148061" custScaleY="88836">
        <dgm:presLayoutVars>
          <dgm:chPref val="3"/>
        </dgm:presLayoutVars>
      </dgm:prSet>
      <dgm:spPr/>
    </dgm:pt>
    <dgm:pt modelId="{DC7AF4B0-68A4-4E8C-89A5-D5638874A6ED}" type="pres">
      <dgm:prSet presAssocID="{E60FA230-CBAE-4D7E-BF72-B55F04124239}" presName="level3hierChild" presStyleCnt="0"/>
      <dgm:spPr/>
    </dgm:pt>
    <dgm:pt modelId="{AAB2C802-2AA0-4C90-BB5D-F7344217AE0E}" type="pres">
      <dgm:prSet presAssocID="{3D170023-561C-4030-9652-17FA418C488B}" presName="conn2-1" presStyleLbl="parChTrans1D3" presStyleIdx="4" presStyleCnt="7"/>
      <dgm:spPr/>
    </dgm:pt>
    <dgm:pt modelId="{AF7FB0DE-01E3-4DA3-B006-3EAD84D5D7C0}" type="pres">
      <dgm:prSet presAssocID="{3D170023-561C-4030-9652-17FA418C488B}" presName="connTx" presStyleLbl="parChTrans1D3" presStyleIdx="4" presStyleCnt="7"/>
      <dgm:spPr/>
    </dgm:pt>
    <dgm:pt modelId="{577DD954-1F67-4B50-82F0-D661F5891B77}" type="pres">
      <dgm:prSet presAssocID="{74F79C70-D3AA-471C-9EF7-443BFCB090D3}" presName="root2" presStyleCnt="0"/>
      <dgm:spPr/>
    </dgm:pt>
    <dgm:pt modelId="{A8578ADB-3119-4D76-98DF-8FC546BB3810}" type="pres">
      <dgm:prSet presAssocID="{74F79C70-D3AA-471C-9EF7-443BFCB090D3}" presName="LevelTwoTextNode" presStyleLbl="node3" presStyleIdx="4" presStyleCnt="7" custScaleX="148061" custScaleY="88836">
        <dgm:presLayoutVars>
          <dgm:chPref val="3"/>
        </dgm:presLayoutVars>
      </dgm:prSet>
      <dgm:spPr/>
    </dgm:pt>
    <dgm:pt modelId="{EF4B1865-A318-4CDC-981D-CAEB10F7694F}" type="pres">
      <dgm:prSet presAssocID="{74F79C70-D3AA-471C-9EF7-443BFCB090D3}" presName="level3hierChild" presStyleCnt="0"/>
      <dgm:spPr/>
    </dgm:pt>
    <dgm:pt modelId="{72491EF2-95AD-4B9B-8590-7370B4508010}" type="pres">
      <dgm:prSet presAssocID="{ED887E18-82E9-4CD9-90A6-763D18720643}" presName="conn2-1" presStyleLbl="parChTrans1D3" presStyleIdx="5" presStyleCnt="7"/>
      <dgm:spPr/>
    </dgm:pt>
    <dgm:pt modelId="{E4B59CC8-2DD2-4B28-BD89-3682C43CC672}" type="pres">
      <dgm:prSet presAssocID="{ED887E18-82E9-4CD9-90A6-763D18720643}" presName="connTx" presStyleLbl="parChTrans1D3" presStyleIdx="5" presStyleCnt="7"/>
      <dgm:spPr/>
    </dgm:pt>
    <dgm:pt modelId="{94DC1719-2651-4B19-B457-B1E308D93431}" type="pres">
      <dgm:prSet presAssocID="{F869E702-5709-46C6-813B-3CDC561677FA}" presName="root2" presStyleCnt="0"/>
      <dgm:spPr/>
    </dgm:pt>
    <dgm:pt modelId="{2C25E068-50AB-4562-8A4D-CC9A83E2F3FC}" type="pres">
      <dgm:prSet presAssocID="{F869E702-5709-46C6-813B-3CDC561677FA}" presName="LevelTwoTextNode" presStyleLbl="node3" presStyleIdx="5" presStyleCnt="7" custScaleX="149771" custScaleY="92363" custLinFactNeighborX="1832" custLinFactNeighborY="2442">
        <dgm:presLayoutVars>
          <dgm:chPref val="3"/>
        </dgm:presLayoutVars>
      </dgm:prSet>
      <dgm:spPr/>
    </dgm:pt>
    <dgm:pt modelId="{6255F9AE-8C86-467D-8AC4-D5E114EA960B}" type="pres">
      <dgm:prSet presAssocID="{F869E702-5709-46C6-813B-3CDC561677FA}" presName="level3hierChild" presStyleCnt="0"/>
      <dgm:spPr/>
    </dgm:pt>
    <dgm:pt modelId="{A6C61AAF-6604-4090-AD8A-A1B943D78B66}" type="pres">
      <dgm:prSet presAssocID="{6553407C-CC9E-44FD-9B98-D85A5642D072}" presName="conn2-1" presStyleLbl="parChTrans1D3" presStyleIdx="6" presStyleCnt="7"/>
      <dgm:spPr/>
    </dgm:pt>
    <dgm:pt modelId="{1EDF4DAF-C9B5-4E8A-8408-5E03BE089E31}" type="pres">
      <dgm:prSet presAssocID="{6553407C-CC9E-44FD-9B98-D85A5642D072}" presName="connTx" presStyleLbl="parChTrans1D3" presStyleIdx="6" presStyleCnt="7"/>
      <dgm:spPr/>
    </dgm:pt>
    <dgm:pt modelId="{86661D0C-B69E-4EF2-902F-118DDEB3CB53}" type="pres">
      <dgm:prSet presAssocID="{3169D4F2-4E38-4AE8-AC68-2F5F7B67C19B}" presName="root2" presStyleCnt="0"/>
      <dgm:spPr/>
    </dgm:pt>
    <dgm:pt modelId="{2237CBEB-AC38-476B-B883-41A92B31B8C1}" type="pres">
      <dgm:prSet presAssocID="{3169D4F2-4E38-4AE8-AC68-2F5F7B67C19B}" presName="LevelTwoTextNode" presStyleLbl="node3" presStyleIdx="6" presStyleCnt="7" custScaleX="149749" custScaleY="87355">
        <dgm:presLayoutVars>
          <dgm:chPref val="3"/>
        </dgm:presLayoutVars>
      </dgm:prSet>
      <dgm:spPr/>
    </dgm:pt>
    <dgm:pt modelId="{A916454D-0584-4145-AD09-6FA5A5A2C8BF}" type="pres">
      <dgm:prSet presAssocID="{3169D4F2-4E38-4AE8-AC68-2F5F7B67C19B}" presName="level3hierChild" presStyleCnt="0"/>
      <dgm:spPr/>
    </dgm:pt>
  </dgm:ptLst>
  <dgm:cxnLst>
    <dgm:cxn modelId="{9F7E8003-170B-4D10-82D8-4740D628B6ED}" srcId="{1735C5CE-0BEE-4D5B-B87D-81C6D1393326}" destId="{1BBA32C5-C7E6-42D6-B91F-FC91D81024C9}" srcOrd="1" destOrd="0" parTransId="{ED607058-05CE-48E8-9848-C376DE3CF1A3}" sibTransId="{9B805B9B-64C5-4936-8790-AFE2D1E9E584}"/>
    <dgm:cxn modelId="{A8069D07-F0EF-4B41-ADA2-5739DDB701CC}" srcId="{CA248174-E2E0-47A7-8940-6554DDA9EFD6}" destId="{6F6ACBBB-423B-466B-A5BC-DAA8971550E6}" srcOrd="1" destOrd="0" parTransId="{4D77633A-6D2F-491B-BB75-77ABE0A8EFB5}" sibTransId="{48A829D2-91F5-42E2-83C9-59CDECD6239B}"/>
    <dgm:cxn modelId="{F106B009-9B4C-4900-A53F-3CF1C4858B8E}" type="presOf" srcId="{3D170023-561C-4030-9652-17FA418C488B}" destId="{AF7FB0DE-01E3-4DA3-B006-3EAD84D5D7C0}" srcOrd="1" destOrd="0" presId="urn:microsoft.com/office/officeart/2005/8/layout/hierarchy2"/>
    <dgm:cxn modelId="{8184670A-1F61-42F4-8F4E-6C30CB487E21}" type="presOf" srcId="{5D658AC9-8E2C-4EB6-AF78-BD98D436BE27}" destId="{4EFC9B5D-FAD6-4284-B2B5-3051125A6866}" srcOrd="0" destOrd="0" presId="urn:microsoft.com/office/officeart/2005/8/layout/hierarchy2"/>
    <dgm:cxn modelId="{F5649E0B-2FC2-43FC-BE1F-428B2F1AD28E}" type="presOf" srcId="{ED607058-05CE-48E8-9848-C376DE3CF1A3}" destId="{DC9BF136-A03A-4C06-BCFF-6CA461DA9EF3}" srcOrd="0" destOrd="0" presId="urn:microsoft.com/office/officeart/2005/8/layout/hierarchy2"/>
    <dgm:cxn modelId="{89DC6312-5654-4573-95CF-FE4FB2F43873}" srcId="{1BBA32C5-C7E6-42D6-B91F-FC91D81024C9}" destId="{74F79C70-D3AA-471C-9EF7-443BFCB090D3}" srcOrd="1" destOrd="0" parTransId="{3D170023-561C-4030-9652-17FA418C488B}" sibTransId="{6FBC21CA-C6C3-461D-836E-15C2298E6FC7}"/>
    <dgm:cxn modelId="{E39DB521-64AB-4EAB-A864-362E6A0B50B0}" type="presOf" srcId="{A40460E7-484A-4703-85F4-25D7B453FCC8}" destId="{539B8FD6-2C8C-487D-B0BC-15A035685D00}" srcOrd="0" destOrd="0" presId="urn:microsoft.com/office/officeart/2005/8/layout/hierarchy2"/>
    <dgm:cxn modelId="{89542423-3BCF-4356-8847-90F7AF940C82}" type="presOf" srcId="{DD43D09E-361B-4145-AFFC-4D57EF6C6807}" destId="{4A9DF385-549C-4F0A-80AB-E3D50BF76CC0}" srcOrd="0" destOrd="0" presId="urn:microsoft.com/office/officeart/2005/8/layout/hierarchy2"/>
    <dgm:cxn modelId="{8832762B-05D7-4AE5-8ABD-82ECBAB4CC8B}" type="presOf" srcId="{7527B13E-BBDE-4EA7-9BB6-A608ACF1981C}" destId="{A09EC4D8-8080-4AE6-A248-5C6D2B3C52F8}" srcOrd="0" destOrd="0" presId="urn:microsoft.com/office/officeart/2005/8/layout/hierarchy2"/>
    <dgm:cxn modelId="{3F8B2F2C-AA18-42B8-A360-0E59FE9FFAE1}" type="presOf" srcId="{5D658AC9-8E2C-4EB6-AF78-BD98D436BE27}" destId="{E75DF798-BDA2-4CAB-AF05-C1F1A6D2C326}" srcOrd="1" destOrd="0" presId="urn:microsoft.com/office/officeart/2005/8/layout/hierarchy2"/>
    <dgm:cxn modelId="{87111C30-C679-4323-881F-16377FF0C7FF}" type="presOf" srcId="{ED887E18-82E9-4CD9-90A6-763D18720643}" destId="{E4B59CC8-2DD2-4B28-BD89-3682C43CC672}" srcOrd="1" destOrd="0" presId="urn:microsoft.com/office/officeart/2005/8/layout/hierarchy2"/>
    <dgm:cxn modelId="{4E7B5D3C-67DC-4178-BD2D-264B74BC92F5}" type="presOf" srcId="{ED607058-05CE-48E8-9848-C376DE3CF1A3}" destId="{26455435-820D-40EE-909C-09A447216CAB}" srcOrd="1" destOrd="0" presId="urn:microsoft.com/office/officeart/2005/8/layout/hierarchy2"/>
    <dgm:cxn modelId="{EB23D03C-180B-492F-A76C-EACA71F18579}" type="presOf" srcId="{1BBA32C5-C7E6-42D6-B91F-FC91D81024C9}" destId="{406A9C56-0F5F-4FB5-BDF9-1F702EDCCB5A}" srcOrd="0" destOrd="0" presId="urn:microsoft.com/office/officeart/2005/8/layout/hierarchy2"/>
    <dgm:cxn modelId="{941F4C62-5CF6-496E-BE50-3EE814CAACF9}" srcId="{CA248174-E2E0-47A7-8940-6554DDA9EFD6}" destId="{7527B13E-BBDE-4EA7-9BB6-A608ACF1981C}" srcOrd="2" destOrd="0" parTransId="{EC1D9E80-7E96-41D2-A9ED-3415BF6E94DB}" sibTransId="{2C95A7B3-AB06-4109-A0CE-08220D36A5E0}"/>
    <dgm:cxn modelId="{6B5B7B65-3FA2-4481-A1B4-9C970591BB16}" type="presOf" srcId="{6553407C-CC9E-44FD-9B98-D85A5642D072}" destId="{1EDF4DAF-C9B5-4E8A-8408-5E03BE089E31}" srcOrd="1" destOrd="0" presId="urn:microsoft.com/office/officeart/2005/8/layout/hierarchy2"/>
    <dgm:cxn modelId="{7C51FA45-4FC0-45A8-988A-8265518FA893}" type="presOf" srcId="{CA248174-E2E0-47A7-8940-6554DDA9EFD6}" destId="{2672BFAC-0325-4341-9427-B60D823ACF87}" srcOrd="0" destOrd="0" presId="urn:microsoft.com/office/officeart/2005/8/layout/hierarchy2"/>
    <dgm:cxn modelId="{9C21914E-5A04-4DBA-A9AA-DE71CBBA50F1}" type="presOf" srcId="{DD43D09E-361B-4145-AFFC-4D57EF6C6807}" destId="{1C1511B2-B5B7-41F7-8B26-EB681F661398}" srcOrd="1" destOrd="0" presId="urn:microsoft.com/office/officeart/2005/8/layout/hierarchy2"/>
    <dgm:cxn modelId="{EA7C9D6F-F88C-4173-8BB7-50736374C4E7}" srcId="{1735C5CE-0BEE-4D5B-B87D-81C6D1393326}" destId="{CA248174-E2E0-47A7-8940-6554DDA9EFD6}" srcOrd="0" destOrd="0" parTransId="{A40460E7-484A-4703-85F4-25D7B453FCC8}" sibTransId="{F1537CE7-421B-400A-BA1C-CF1640F7D0AE}"/>
    <dgm:cxn modelId="{F723B550-6E6D-4C84-9BD2-E76A399688E9}" type="presOf" srcId="{3D170023-561C-4030-9652-17FA418C488B}" destId="{AAB2C802-2AA0-4C90-BB5D-F7344217AE0E}" srcOrd="0" destOrd="0" presId="urn:microsoft.com/office/officeart/2005/8/layout/hierarchy2"/>
    <dgm:cxn modelId="{A5C80D53-82C0-4872-AA2C-2F372CAFFC77}" type="presOf" srcId="{C7B3C9F8-1CD8-44CB-9841-D122ED20FCFC}" destId="{4CDEEBD6-8F44-4FE5-8942-DE2D7C882488}" srcOrd="0" destOrd="0" presId="urn:microsoft.com/office/officeart/2005/8/layout/hierarchy2"/>
    <dgm:cxn modelId="{790EEA54-254D-4EAD-B5FB-EAB61179D6F8}" type="presOf" srcId="{EC1D9E80-7E96-41D2-A9ED-3415BF6E94DB}" destId="{9B79A8A8-1377-44B8-BA9E-FC3544E4EFF0}" srcOrd="1" destOrd="0" presId="urn:microsoft.com/office/officeart/2005/8/layout/hierarchy2"/>
    <dgm:cxn modelId="{A6F93C75-1915-44E6-A711-13AC1C325518}" type="presOf" srcId="{4D77633A-6D2F-491B-BB75-77ABE0A8EFB5}" destId="{A624ACB7-E09E-4215-A5B4-D2F57A37B6BA}" srcOrd="0" destOrd="0" presId="urn:microsoft.com/office/officeart/2005/8/layout/hierarchy2"/>
    <dgm:cxn modelId="{21727E8A-F548-4659-9356-E1CBE02879DB}" type="presOf" srcId="{A40460E7-484A-4703-85F4-25D7B453FCC8}" destId="{2257F145-36D8-41B8-81F4-F6E81C5BB1BD}" srcOrd="1" destOrd="0" presId="urn:microsoft.com/office/officeart/2005/8/layout/hierarchy2"/>
    <dgm:cxn modelId="{BC1E2490-7B4A-4055-BA06-EDFAA02FC3D5}" type="presOf" srcId="{3169D4F2-4E38-4AE8-AC68-2F5F7B67C19B}" destId="{2237CBEB-AC38-476B-B883-41A92B31B8C1}" srcOrd="0" destOrd="0" presId="urn:microsoft.com/office/officeart/2005/8/layout/hierarchy2"/>
    <dgm:cxn modelId="{EFC1C79D-899F-4852-887B-93906DD9551F}" srcId="{1BBA32C5-C7E6-42D6-B91F-FC91D81024C9}" destId="{F869E702-5709-46C6-813B-3CDC561677FA}" srcOrd="2" destOrd="0" parTransId="{ED887E18-82E9-4CD9-90A6-763D18720643}" sibTransId="{8908483B-9276-442A-9F82-51F6A3E851B9}"/>
    <dgm:cxn modelId="{A87C87A0-E8BE-4C17-8E76-F8058E8CBD21}" type="presOf" srcId="{EC1D9E80-7E96-41D2-A9ED-3415BF6E94DB}" destId="{6B750160-CE17-4C8A-918E-39869B1ABE31}" srcOrd="0" destOrd="0" presId="urn:microsoft.com/office/officeart/2005/8/layout/hierarchy2"/>
    <dgm:cxn modelId="{69FC41A4-C8E9-477C-B939-8E4038A80106}" srcId="{B4805060-517A-48EC-B987-DCE1F3DE1873}" destId="{1735C5CE-0BEE-4D5B-B87D-81C6D1393326}" srcOrd="0" destOrd="0" parTransId="{2DA7660A-530F-43BC-BBA0-143C26E0D4D9}" sibTransId="{DF3A96EE-045C-4DBA-B2B7-0904DA823975}"/>
    <dgm:cxn modelId="{8B48C6B7-21B7-4615-96DB-40E2F559784E}" type="presOf" srcId="{6F6ACBBB-423B-466B-A5BC-DAA8971550E6}" destId="{77B19FD6-284F-41B0-B6BB-CF3BDC9DC3C2}" srcOrd="0" destOrd="0" presId="urn:microsoft.com/office/officeart/2005/8/layout/hierarchy2"/>
    <dgm:cxn modelId="{4C467BC0-3615-4103-9AD4-F098DE0CF907}" type="presOf" srcId="{6553407C-CC9E-44FD-9B98-D85A5642D072}" destId="{A6C61AAF-6604-4090-AD8A-A1B943D78B66}" srcOrd="0" destOrd="0" presId="urn:microsoft.com/office/officeart/2005/8/layout/hierarchy2"/>
    <dgm:cxn modelId="{A0205CC7-5CE3-439C-9CC6-78EA9A684C4B}" type="presOf" srcId="{B4805060-517A-48EC-B987-DCE1F3DE1873}" destId="{7B9762BA-270F-4054-A52E-96DA443FFD40}" srcOrd="0" destOrd="0" presId="urn:microsoft.com/office/officeart/2005/8/layout/hierarchy2"/>
    <dgm:cxn modelId="{F8866DCC-DD60-45FB-82D7-64BEAE66AA5B}" type="presOf" srcId="{ED887E18-82E9-4CD9-90A6-763D18720643}" destId="{72491EF2-95AD-4B9B-8590-7370B4508010}" srcOrd="0" destOrd="0" presId="urn:microsoft.com/office/officeart/2005/8/layout/hierarchy2"/>
    <dgm:cxn modelId="{2C9EF7CD-A93B-4207-AE5C-86EDFF70CD57}" srcId="{1BBA32C5-C7E6-42D6-B91F-FC91D81024C9}" destId="{3169D4F2-4E38-4AE8-AC68-2F5F7B67C19B}" srcOrd="3" destOrd="0" parTransId="{6553407C-CC9E-44FD-9B98-D85A5642D072}" sibTransId="{3C44C924-CB34-4476-A2DC-813CE47ECDD6}"/>
    <dgm:cxn modelId="{F96EF3CE-2A1C-44F9-8341-A8170A2CA419}" type="presOf" srcId="{1735C5CE-0BEE-4D5B-B87D-81C6D1393326}" destId="{A4DCF529-86E4-4BEF-A414-DC36FBC55097}" srcOrd="0" destOrd="0" presId="urn:microsoft.com/office/officeart/2005/8/layout/hierarchy2"/>
    <dgm:cxn modelId="{651AFEDC-4F85-488E-AEF2-B2961EBE249D}" type="presOf" srcId="{4D77633A-6D2F-491B-BB75-77ABE0A8EFB5}" destId="{B773E284-2323-4DC1-9B2D-5A185BA6D669}" srcOrd="1" destOrd="0" presId="urn:microsoft.com/office/officeart/2005/8/layout/hierarchy2"/>
    <dgm:cxn modelId="{3693EEE7-61AB-478C-835F-E2395BAB6F51}" type="presOf" srcId="{74F79C70-D3AA-471C-9EF7-443BFCB090D3}" destId="{A8578ADB-3119-4D76-98DF-8FC546BB3810}" srcOrd="0" destOrd="0" presId="urn:microsoft.com/office/officeart/2005/8/layout/hierarchy2"/>
    <dgm:cxn modelId="{046F46E8-24F6-43F3-80C5-A9AC4B742BFC}" type="presOf" srcId="{F869E702-5709-46C6-813B-3CDC561677FA}" destId="{2C25E068-50AB-4562-8A4D-CC9A83E2F3FC}" srcOrd="0" destOrd="0" presId="urn:microsoft.com/office/officeart/2005/8/layout/hierarchy2"/>
    <dgm:cxn modelId="{8B1520EC-D9B2-4AA1-BEF0-F126D620ADDE}" type="presOf" srcId="{E60FA230-CBAE-4D7E-BF72-B55F04124239}" destId="{C8FF4B29-7925-4C7D-9E20-1BA4FC32D338}" srcOrd="0" destOrd="0" presId="urn:microsoft.com/office/officeart/2005/8/layout/hierarchy2"/>
    <dgm:cxn modelId="{457A20F3-56F7-44B0-9A88-FAEF18E50A65}" srcId="{1BBA32C5-C7E6-42D6-B91F-FC91D81024C9}" destId="{E60FA230-CBAE-4D7E-BF72-B55F04124239}" srcOrd="0" destOrd="0" parTransId="{5D658AC9-8E2C-4EB6-AF78-BD98D436BE27}" sibTransId="{05A57837-5FF2-4E28-96B4-8BEAFF641728}"/>
    <dgm:cxn modelId="{5D1D37FB-9001-447C-A220-E13D850B9A61}" srcId="{CA248174-E2E0-47A7-8940-6554DDA9EFD6}" destId="{C7B3C9F8-1CD8-44CB-9841-D122ED20FCFC}" srcOrd="0" destOrd="0" parTransId="{DD43D09E-361B-4145-AFFC-4D57EF6C6807}" sibTransId="{88D3CB0F-B787-4255-9328-25FDF866CA31}"/>
    <dgm:cxn modelId="{4A1F6A15-4F90-4CEF-AE29-EF6A557393C1}" type="presParOf" srcId="{7B9762BA-270F-4054-A52E-96DA443FFD40}" destId="{9F26E430-A2D9-4C11-BF8F-93073C8B5A0F}" srcOrd="0" destOrd="0" presId="urn:microsoft.com/office/officeart/2005/8/layout/hierarchy2"/>
    <dgm:cxn modelId="{86B291FE-2415-404D-B36D-0706C1191840}" type="presParOf" srcId="{9F26E430-A2D9-4C11-BF8F-93073C8B5A0F}" destId="{A4DCF529-86E4-4BEF-A414-DC36FBC55097}" srcOrd="0" destOrd="0" presId="urn:microsoft.com/office/officeart/2005/8/layout/hierarchy2"/>
    <dgm:cxn modelId="{BF167997-56C5-4065-9238-68DAB08342D0}" type="presParOf" srcId="{9F26E430-A2D9-4C11-BF8F-93073C8B5A0F}" destId="{0D173621-0FE4-4EA5-8E72-DAC4C902F5D9}" srcOrd="1" destOrd="0" presId="urn:microsoft.com/office/officeart/2005/8/layout/hierarchy2"/>
    <dgm:cxn modelId="{493A1773-3A38-4FA7-8CA2-33A9F605F995}" type="presParOf" srcId="{0D173621-0FE4-4EA5-8E72-DAC4C902F5D9}" destId="{539B8FD6-2C8C-487D-B0BC-15A035685D00}" srcOrd="0" destOrd="0" presId="urn:microsoft.com/office/officeart/2005/8/layout/hierarchy2"/>
    <dgm:cxn modelId="{C2B22A2A-EE22-4C68-8311-ECA1F7E9983D}" type="presParOf" srcId="{539B8FD6-2C8C-487D-B0BC-15A035685D00}" destId="{2257F145-36D8-41B8-81F4-F6E81C5BB1BD}" srcOrd="0" destOrd="0" presId="urn:microsoft.com/office/officeart/2005/8/layout/hierarchy2"/>
    <dgm:cxn modelId="{90E2DB23-D973-4D6D-83EF-6711021BB946}" type="presParOf" srcId="{0D173621-0FE4-4EA5-8E72-DAC4C902F5D9}" destId="{11A3B226-664E-42DA-9B36-206D27C3BA8C}" srcOrd="1" destOrd="0" presId="urn:microsoft.com/office/officeart/2005/8/layout/hierarchy2"/>
    <dgm:cxn modelId="{51B259A4-BF13-4D9B-993D-553874902749}" type="presParOf" srcId="{11A3B226-664E-42DA-9B36-206D27C3BA8C}" destId="{2672BFAC-0325-4341-9427-B60D823ACF87}" srcOrd="0" destOrd="0" presId="urn:microsoft.com/office/officeart/2005/8/layout/hierarchy2"/>
    <dgm:cxn modelId="{8DFD3D93-7F81-43A2-8CB8-BF470286BC91}" type="presParOf" srcId="{11A3B226-664E-42DA-9B36-206D27C3BA8C}" destId="{F86F6E31-0E9A-421B-9209-CCC37BF74C82}" srcOrd="1" destOrd="0" presId="urn:microsoft.com/office/officeart/2005/8/layout/hierarchy2"/>
    <dgm:cxn modelId="{F1B4506C-FE9E-4AB1-831B-62D9B030D498}" type="presParOf" srcId="{F86F6E31-0E9A-421B-9209-CCC37BF74C82}" destId="{4A9DF385-549C-4F0A-80AB-E3D50BF76CC0}" srcOrd="0" destOrd="0" presId="urn:microsoft.com/office/officeart/2005/8/layout/hierarchy2"/>
    <dgm:cxn modelId="{8E6E4CE2-B84F-4D83-9206-9F4A86691B87}" type="presParOf" srcId="{4A9DF385-549C-4F0A-80AB-E3D50BF76CC0}" destId="{1C1511B2-B5B7-41F7-8B26-EB681F661398}" srcOrd="0" destOrd="0" presId="urn:microsoft.com/office/officeart/2005/8/layout/hierarchy2"/>
    <dgm:cxn modelId="{C338635B-6F49-4CF9-8142-4D3FFB95AA4A}" type="presParOf" srcId="{F86F6E31-0E9A-421B-9209-CCC37BF74C82}" destId="{D4712B50-460C-40AC-AB8C-5F4EBDF036D7}" srcOrd="1" destOrd="0" presId="urn:microsoft.com/office/officeart/2005/8/layout/hierarchy2"/>
    <dgm:cxn modelId="{DF9CE042-C8CA-4B1A-9758-5AC7FD9AA041}" type="presParOf" srcId="{D4712B50-460C-40AC-AB8C-5F4EBDF036D7}" destId="{4CDEEBD6-8F44-4FE5-8942-DE2D7C882488}" srcOrd="0" destOrd="0" presId="urn:microsoft.com/office/officeart/2005/8/layout/hierarchy2"/>
    <dgm:cxn modelId="{96AA9D79-772D-4538-BA26-977D73925332}" type="presParOf" srcId="{D4712B50-460C-40AC-AB8C-5F4EBDF036D7}" destId="{96F3CDA5-B787-4F0B-9110-9FD95A048510}" srcOrd="1" destOrd="0" presId="urn:microsoft.com/office/officeart/2005/8/layout/hierarchy2"/>
    <dgm:cxn modelId="{C55AD4B9-4FED-489C-A2D3-7B3A63435603}" type="presParOf" srcId="{F86F6E31-0E9A-421B-9209-CCC37BF74C82}" destId="{A624ACB7-E09E-4215-A5B4-D2F57A37B6BA}" srcOrd="2" destOrd="0" presId="urn:microsoft.com/office/officeart/2005/8/layout/hierarchy2"/>
    <dgm:cxn modelId="{5B71728F-BA91-4403-AC98-98343FA33681}" type="presParOf" srcId="{A624ACB7-E09E-4215-A5B4-D2F57A37B6BA}" destId="{B773E284-2323-4DC1-9B2D-5A185BA6D669}" srcOrd="0" destOrd="0" presId="urn:microsoft.com/office/officeart/2005/8/layout/hierarchy2"/>
    <dgm:cxn modelId="{C22F5A99-A363-423C-913D-75DFC8E3097C}" type="presParOf" srcId="{F86F6E31-0E9A-421B-9209-CCC37BF74C82}" destId="{E31FADFD-8905-4E9A-8527-DAD888B9867A}" srcOrd="3" destOrd="0" presId="urn:microsoft.com/office/officeart/2005/8/layout/hierarchy2"/>
    <dgm:cxn modelId="{5F4A0B78-9666-488F-9ED6-48EA8F4358E8}" type="presParOf" srcId="{E31FADFD-8905-4E9A-8527-DAD888B9867A}" destId="{77B19FD6-284F-41B0-B6BB-CF3BDC9DC3C2}" srcOrd="0" destOrd="0" presId="urn:microsoft.com/office/officeart/2005/8/layout/hierarchy2"/>
    <dgm:cxn modelId="{AB15DE97-8AB6-4ECD-80F1-82138C95307F}" type="presParOf" srcId="{E31FADFD-8905-4E9A-8527-DAD888B9867A}" destId="{6698525E-596B-4457-9E2A-80828E594BC5}" srcOrd="1" destOrd="0" presId="urn:microsoft.com/office/officeart/2005/8/layout/hierarchy2"/>
    <dgm:cxn modelId="{EF283E36-7331-4C1A-A1E8-614B0C5D4D1E}" type="presParOf" srcId="{F86F6E31-0E9A-421B-9209-CCC37BF74C82}" destId="{6B750160-CE17-4C8A-918E-39869B1ABE31}" srcOrd="4" destOrd="0" presId="urn:microsoft.com/office/officeart/2005/8/layout/hierarchy2"/>
    <dgm:cxn modelId="{B5A1D24A-3E14-4974-908B-1C711E310502}" type="presParOf" srcId="{6B750160-CE17-4C8A-918E-39869B1ABE31}" destId="{9B79A8A8-1377-44B8-BA9E-FC3544E4EFF0}" srcOrd="0" destOrd="0" presId="urn:microsoft.com/office/officeart/2005/8/layout/hierarchy2"/>
    <dgm:cxn modelId="{0A8EA6E2-78D0-48A3-B4DF-B8E50D70C11B}" type="presParOf" srcId="{F86F6E31-0E9A-421B-9209-CCC37BF74C82}" destId="{78AB657D-9919-4E15-B0F4-839344FEE62E}" srcOrd="5" destOrd="0" presId="urn:microsoft.com/office/officeart/2005/8/layout/hierarchy2"/>
    <dgm:cxn modelId="{99045BF5-2388-4C1F-AC14-7003F12CB28D}" type="presParOf" srcId="{78AB657D-9919-4E15-B0F4-839344FEE62E}" destId="{A09EC4D8-8080-4AE6-A248-5C6D2B3C52F8}" srcOrd="0" destOrd="0" presId="urn:microsoft.com/office/officeart/2005/8/layout/hierarchy2"/>
    <dgm:cxn modelId="{28AFBC1C-C309-481A-9D42-FA8DA9E91D48}" type="presParOf" srcId="{78AB657D-9919-4E15-B0F4-839344FEE62E}" destId="{987BED87-BFB5-4F51-83B8-1DA2A72284D7}" srcOrd="1" destOrd="0" presId="urn:microsoft.com/office/officeart/2005/8/layout/hierarchy2"/>
    <dgm:cxn modelId="{4C809496-9720-4C02-9DBF-F4A7421354FE}" type="presParOf" srcId="{0D173621-0FE4-4EA5-8E72-DAC4C902F5D9}" destId="{DC9BF136-A03A-4C06-BCFF-6CA461DA9EF3}" srcOrd="2" destOrd="0" presId="urn:microsoft.com/office/officeart/2005/8/layout/hierarchy2"/>
    <dgm:cxn modelId="{1F6DD588-02C8-469E-A6C3-E9AE83D64904}" type="presParOf" srcId="{DC9BF136-A03A-4C06-BCFF-6CA461DA9EF3}" destId="{26455435-820D-40EE-909C-09A447216CAB}" srcOrd="0" destOrd="0" presId="urn:microsoft.com/office/officeart/2005/8/layout/hierarchy2"/>
    <dgm:cxn modelId="{3FB4C55C-493F-4CE0-AC9A-426C3D513C72}" type="presParOf" srcId="{0D173621-0FE4-4EA5-8E72-DAC4C902F5D9}" destId="{191A40D8-EF94-4E7E-8E4A-2E9134BD38C7}" srcOrd="3" destOrd="0" presId="urn:microsoft.com/office/officeart/2005/8/layout/hierarchy2"/>
    <dgm:cxn modelId="{3F6E0899-2D33-41FA-9CF5-97721400DD1E}" type="presParOf" srcId="{191A40D8-EF94-4E7E-8E4A-2E9134BD38C7}" destId="{406A9C56-0F5F-4FB5-BDF9-1F702EDCCB5A}" srcOrd="0" destOrd="0" presId="urn:microsoft.com/office/officeart/2005/8/layout/hierarchy2"/>
    <dgm:cxn modelId="{8BF1A90E-12FB-4686-BF50-087FF1A3BDC9}" type="presParOf" srcId="{191A40D8-EF94-4E7E-8E4A-2E9134BD38C7}" destId="{04CED6E0-82FB-4B28-B39E-10D59E4D23A9}" srcOrd="1" destOrd="0" presId="urn:microsoft.com/office/officeart/2005/8/layout/hierarchy2"/>
    <dgm:cxn modelId="{656D60B1-FD41-455B-8341-79ED298696C3}" type="presParOf" srcId="{04CED6E0-82FB-4B28-B39E-10D59E4D23A9}" destId="{4EFC9B5D-FAD6-4284-B2B5-3051125A6866}" srcOrd="0" destOrd="0" presId="urn:microsoft.com/office/officeart/2005/8/layout/hierarchy2"/>
    <dgm:cxn modelId="{B8EBC47C-D839-4D55-8527-6E3102FC7769}" type="presParOf" srcId="{4EFC9B5D-FAD6-4284-B2B5-3051125A6866}" destId="{E75DF798-BDA2-4CAB-AF05-C1F1A6D2C326}" srcOrd="0" destOrd="0" presId="urn:microsoft.com/office/officeart/2005/8/layout/hierarchy2"/>
    <dgm:cxn modelId="{2205DA96-DAF6-4687-B8D5-CBC7FF7332D3}" type="presParOf" srcId="{04CED6E0-82FB-4B28-B39E-10D59E4D23A9}" destId="{A067EAE5-9A78-43FD-B234-F662DBAF51CB}" srcOrd="1" destOrd="0" presId="urn:microsoft.com/office/officeart/2005/8/layout/hierarchy2"/>
    <dgm:cxn modelId="{08B54BE0-743B-4634-A738-393FE5FE2814}" type="presParOf" srcId="{A067EAE5-9A78-43FD-B234-F662DBAF51CB}" destId="{C8FF4B29-7925-4C7D-9E20-1BA4FC32D338}" srcOrd="0" destOrd="0" presId="urn:microsoft.com/office/officeart/2005/8/layout/hierarchy2"/>
    <dgm:cxn modelId="{A69D2D1C-E37E-41D0-8436-8A7782D620EA}" type="presParOf" srcId="{A067EAE5-9A78-43FD-B234-F662DBAF51CB}" destId="{DC7AF4B0-68A4-4E8C-89A5-D5638874A6ED}" srcOrd="1" destOrd="0" presId="urn:microsoft.com/office/officeart/2005/8/layout/hierarchy2"/>
    <dgm:cxn modelId="{704514FA-9B20-444F-B2DB-CA2E436FEB62}" type="presParOf" srcId="{04CED6E0-82FB-4B28-B39E-10D59E4D23A9}" destId="{AAB2C802-2AA0-4C90-BB5D-F7344217AE0E}" srcOrd="2" destOrd="0" presId="urn:microsoft.com/office/officeart/2005/8/layout/hierarchy2"/>
    <dgm:cxn modelId="{40DDD499-FBC0-4A65-BE44-A5A39160F81A}" type="presParOf" srcId="{AAB2C802-2AA0-4C90-BB5D-F7344217AE0E}" destId="{AF7FB0DE-01E3-4DA3-B006-3EAD84D5D7C0}" srcOrd="0" destOrd="0" presId="urn:microsoft.com/office/officeart/2005/8/layout/hierarchy2"/>
    <dgm:cxn modelId="{0D030FD6-4780-4590-B15E-B5682B515AFE}" type="presParOf" srcId="{04CED6E0-82FB-4B28-B39E-10D59E4D23A9}" destId="{577DD954-1F67-4B50-82F0-D661F5891B77}" srcOrd="3" destOrd="0" presId="urn:microsoft.com/office/officeart/2005/8/layout/hierarchy2"/>
    <dgm:cxn modelId="{5DB1D803-4B64-4024-BFB0-A6803CEAB96A}" type="presParOf" srcId="{577DD954-1F67-4B50-82F0-D661F5891B77}" destId="{A8578ADB-3119-4D76-98DF-8FC546BB3810}" srcOrd="0" destOrd="0" presId="urn:microsoft.com/office/officeart/2005/8/layout/hierarchy2"/>
    <dgm:cxn modelId="{4CDCDEF2-BC95-4418-9D78-25DC041A8598}" type="presParOf" srcId="{577DD954-1F67-4B50-82F0-D661F5891B77}" destId="{EF4B1865-A318-4CDC-981D-CAEB10F7694F}" srcOrd="1" destOrd="0" presId="urn:microsoft.com/office/officeart/2005/8/layout/hierarchy2"/>
    <dgm:cxn modelId="{262A749E-BAC1-498D-B823-49656BD9C489}" type="presParOf" srcId="{04CED6E0-82FB-4B28-B39E-10D59E4D23A9}" destId="{72491EF2-95AD-4B9B-8590-7370B4508010}" srcOrd="4" destOrd="0" presId="urn:microsoft.com/office/officeart/2005/8/layout/hierarchy2"/>
    <dgm:cxn modelId="{41F6E594-2340-4867-986E-B1712048AF37}" type="presParOf" srcId="{72491EF2-95AD-4B9B-8590-7370B4508010}" destId="{E4B59CC8-2DD2-4B28-BD89-3682C43CC672}" srcOrd="0" destOrd="0" presId="urn:microsoft.com/office/officeart/2005/8/layout/hierarchy2"/>
    <dgm:cxn modelId="{2A43F75C-F004-4825-B5A1-0B9D390FCC94}" type="presParOf" srcId="{04CED6E0-82FB-4B28-B39E-10D59E4D23A9}" destId="{94DC1719-2651-4B19-B457-B1E308D93431}" srcOrd="5" destOrd="0" presId="urn:microsoft.com/office/officeart/2005/8/layout/hierarchy2"/>
    <dgm:cxn modelId="{A5A7E661-0C25-4881-BF96-810EC1373952}" type="presParOf" srcId="{94DC1719-2651-4B19-B457-B1E308D93431}" destId="{2C25E068-50AB-4562-8A4D-CC9A83E2F3FC}" srcOrd="0" destOrd="0" presId="urn:microsoft.com/office/officeart/2005/8/layout/hierarchy2"/>
    <dgm:cxn modelId="{F8826690-7554-4A92-ACFA-DD054E9C9AE1}" type="presParOf" srcId="{94DC1719-2651-4B19-B457-B1E308D93431}" destId="{6255F9AE-8C86-467D-8AC4-D5E114EA960B}" srcOrd="1" destOrd="0" presId="urn:microsoft.com/office/officeart/2005/8/layout/hierarchy2"/>
    <dgm:cxn modelId="{E305FF16-9E03-441E-8BF8-141BE43531FC}" type="presParOf" srcId="{04CED6E0-82FB-4B28-B39E-10D59E4D23A9}" destId="{A6C61AAF-6604-4090-AD8A-A1B943D78B66}" srcOrd="6" destOrd="0" presId="urn:microsoft.com/office/officeart/2005/8/layout/hierarchy2"/>
    <dgm:cxn modelId="{E62F7220-35DE-4FBA-AA70-71B9E49174E5}" type="presParOf" srcId="{A6C61AAF-6604-4090-AD8A-A1B943D78B66}" destId="{1EDF4DAF-C9B5-4E8A-8408-5E03BE089E31}" srcOrd="0" destOrd="0" presId="urn:microsoft.com/office/officeart/2005/8/layout/hierarchy2"/>
    <dgm:cxn modelId="{5D9BEE77-269C-4795-A6C0-52C6B685F5F6}" type="presParOf" srcId="{04CED6E0-82FB-4B28-B39E-10D59E4D23A9}" destId="{86661D0C-B69E-4EF2-902F-118DDEB3CB53}" srcOrd="7" destOrd="0" presId="urn:microsoft.com/office/officeart/2005/8/layout/hierarchy2"/>
    <dgm:cxn modelId="{9474F0CE-224E-438D-A974-89FC2C8A3FD6}" type="presParOf" srcId="{86661D0C-B69E-4EF2-902F-118DDEB3CB53}" destId="{2237CBEB-AC38-476B-B883-41A92B31B8C1}" srcOrd="0" destOrd="0" presId="urn:microsoft.com/office/officeart/2005/8/layout/hierarchy2"/>
    <dgm:cxn modelId="{64FBE003-93AB-49B5-9FAD-7B6D5593784C}" type="presParOf" srcId="{86661D0C-B69E-4EF2-902F-118DDEB3CB53}" destId="{A916454D-0584-4145-AD09-6FA5A5A2C8B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41EE5A-7D51-42B6-9C8C-855E00ADBA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309203-091F-4698-82D7-3B3B201C7137}">
      <dgm:prSet phldrT="[Texto]" custT="1"/>
      <dgm:spPr/>
      <dgm:t>
        <a:bodyPr/>
        <a:lstStyle/>
        <a:p>
          <a:r>
            <a:rPr lang="es-ES" sz="3000" dirty="0"/>
            <a:t>¿qué modalidad de Bachillerato puede elegir?</a:t>
          </a:r>
        </a:p>
      </dgm:t>
    </dgm:pt>
    <dgm:pt modelId="{E537A11B-6BDA-4477-AFA1-66E9BFACFB54}" type="parTrans" cxnId="{130C8886-20EC-47A7-AF40-CF8C22AD4A0F}">
      <dgm:prSet/>
      <dgm:spPr/>
      <dgm:t>
        <a:bodyPr/>
        <a:lstStyle/>
        <a:p>
          <a:endParaRPr lang="es-ES"/>
        </a:p>
      </dgm:t>
    </dgm:pt>
    <dgm:pt modelId="{A76F5AFA-B9C1-4342-8E51-676B0E1CB7A9}" type="sibTrans" cxnId="{130C8886-20EC-47A7-AF40-CF8C22AD4A0F}">
      <dgm:prSet/>
      <dgm:spPr/>
      <dgm:t>
        <a:bodyPr/>
        <a:lstStyle/>
        <a:p>
          <a:endParaRPr lang="es-ES"/>
        </a:p>
      </dgm:t>
    </dgm:pt>
    <dgm:pt modelId="{FB2BAE4E-2B14-4689-8F95-0BFD7D11C22F}">
      <dgm:prSet phldrT="[Texto]" custT="1"/>
      <dgm:spPr/>
      <dgm:t>
        <a:bodyPr/>
        <a:lstStyle/>
        <a:p>
          <a:r>
            <a:rPr lang="es-ES" sz="2000" dirty="0"/>
            <a:t>CIENCIAS</a:t>
          </a:r>
        </a:p>
        <a:p>
          <a:endParaRPr lang="es-ES" sz="1100" dirty="0"/>
        </a:p>
        <a:p>
          <a:r>
            <a:rPr lang="es-ES" sz="1400" dirty="0"/>
            <a:t>Matemáticas</a:t>
          </a:r>
        </a:p>
        <a:p>
          <a:r>
            <a:rPr lang="es-ES" sz="1400" dirty="0"/>
            <a:t>Física y Química</a:t>
          </a:r>
        </a:p>
        <a:p>
          <a:r>
            <a:rPr lang="es-ES" sz="1400" dirty="0"/>
            <a:t>Biología y Geología</a:t>
          </a:r>
        </a:p>
        <a:p>
          <a:r>
            <a:rPr lang="es-ES" sz="1400" dirty="0"/>
            <a:t>Dibujo técnico</a:t>
          </a:r>
        </a:p>
        <a:p>
          <a:endParaRPr lang="es-ES" sz="1100" dirty="0"/>
        </a:p>
      </dgm:t>
    </dgm:pt>
    <dgm:pt modelId="{6FEFBEBE-998D-4D6F-AEFE-FA6E64CC8D23}" type="parTrans" cxnId="{8322EFF2-3D42-4177-AF65-759BD07378C2}">
      <dgm:prSet/>
      <dgm:spPr/>
      <dgm:t>
        <a:bodyPr/>
        <a:lstStyle/>
        <a:p>
          <a:endParaRPr lang="es-ES"/>
        </a:p>
      </dgm:t>
    </dgm:pt>
    <dgm:pt modelId="{DBD8B904-ECE5-4C65-AC46-38D37BC3B433}" type="sibTrans" cxnId="{8322EFF2-3D42-4177-AF65-759BD07378C2}">
      <dgm:prSet/>
      <dgm:spPr/>
      <dgm:t>
        <a:bodyPr/>
        <a:lstStyle/>
        <a:p>
          <a:endParaRPr lang="es-ES"/>
        </a:p>
      </dgm:t>
    </dgm:pt>
    <dgm:pt modelId="{24C115C0-7358-4493-BB61-CE4AECB07527}">
      <dgm:prSet phldrT="[Texto]"/>
      <dgm:spPr/>
      <dgm:t>
        <a:bodyPr/>
        <a:lstStyle/>
        <a:p>
          <a:r>
            <a:rPr lang="es-ES" dirty="0"/>
            <a:t>HUMANIDADES Y CIENCIAS SOCIALES</a:t>
          </a:r>
        </a:p>
        <a:p>
          <a:endParaRPr lang="es-ES" dirty="0"/>
        </a:p>
        <a:p>
          <a:endParaRPr lang="es-ES" dirty="0"/>
        </a:p>
        <a:p>
          <a:r>
            <a:rPr lang="es-ES" dirty="0"/>
            <a:t>Latín</a:t>
          </a:r>
        </a:p>
        <a:p>
          <a:r>
            <a:rPr lang="es-ES" dirty="0"/>
            <a:t>Matemáticas aplicadas a las ciencias sociales</a:t>
          </a:r>
        </a:p>
        <a:p>
          <a:r>
            <a:rPr lang="es-ES" dirty="0"/>
            <a:t>Historia del mundo contemporáneo</a:t>
          </a:r>
        </a:p>
        <a:p>
          <a:r>
            <a:rPr lang="es-ES" dirty="0"/>
            <a:t>Griego</a:t>
          </a:r>
        </a:p>
        <a:p>
          <a:r>
            <a:rPr lang="es-ES" dirty="0"/>
            <a:t>Economía</a:t>
          </a:r>
        </a:p>
        <a:p>
          <a:r>
            <a:rPr lang="es-ES" dirty="0"/>
            <a:t>Literatura universal</a:t>
          </a:r>
        </a:p>
        <a:p>
          <a:endParaRPr lang="es-ES" dirty="0"/>
        </a:p>
        <a:p>
          <a:endParaRPr lang="es-ES" dirty="0"/>
        </a:p>
        <a:p>
          <a:endParaRPr lang="es-ES" dirty="0"/>
        </a:p>
        <a:p>
          <a:endParaRPr lang="es-ES" dirty="0"/>
        </a:p>
        <a:p>
          <a:endParaRPr lang="es-ES" dirty="0"/>
        </a:p>
      </dgm:t>
    </dgm:pt>
    <dgm:pt modelId="{F6E82A4E-AE11-4A41-B695-6164726FB808}" type="parTrans" cxnId="{15DF4CD2-6080-4F54-8A59-02472169B608}">
      <dgm:prSet/>
      <dgm:spPr/>
      <dgm:t>
        <a:bodyPr/>
        <a:lstStyle/>
        <a:p>
          <a:endParaRPr lang="es-ES"/>
        </a:p>
      </dgm:t>
    </dgm:pt>
    <dgm:pt modelId="{9A0F777F-B088-4DAD-9C3E-ABB199335058}" type="sibTrans" cxnId="{15DF4CD2-6080-4F54-8A59-02472169B608}">
      <dgm:prSet/>
      <dgm:spPr/>
      <dgm:t>
        <a:bodyPr/>
        <a:lstStyle/>
        <a:p>
          <a:endParaRPr lang="es-ES"/>
        </a:p>
      </dgm:t>
    </dgm:pt>
    <dgm:pt modelId="{570925A2-6BCA-4E87-A42E-FC0D330653AD}">
      <dgm:prSet phldrT="[Texto]"/>
      <dgm:spPr/>
      <dgm:t>
        <a:bodyPr/>
        <a:lstStyle/>
        <a:p>
          <a:r>
            <a:rPr lang="es-ES" dirty="0"/>
            <a:t>ARTES</a:t>
          </a:r>
        </a:p>
        <a:p>
          <a:r>
            <a:rPr lang="es-ES" dirty="0"/>
            <a:t>IES Torres Quevedo</a:t>
          </a:r>
        </a:p>
        <a:p>
          <a:r>
            <a:rPr lang="es-ES" dirty="0"/>
            <a:t>IES Santa Clara</a:t>
          </a:r>
        </a:p>
        <a:p>
          <a:r>
            <a:rPr lang="es-ES" dirty="0"/>
            <a:t>IES Santa Clara</a:t>
          </a:r>
        </a:p>
        <a:p>
          <a:endParaRPr lang="es-ES" dirty="0"/>
        </a:p>
        <a:p>
          <a:r>
            <a:rPr lang="es-ES" dirty="0"/>
            <a:t>Fundamentos del arte</a:t>
          </a:r>
        </a:p>
        <a:p>
          <a:r>
            <a:rPr lang="es-ES" dirty="0"/>
            <a:t>Historia del  mundo contemporáneo</a:t>
          </a:r>
        </a:p>
        <a:p>
          <a:r>
            <a:rPr lang="es-ES" dirty="0"/>
            <a:t>Literatura universal</a:t>
          </a:r>
        </a:p>
        <a:p>
          <a:r>
            <a:rPr lang="es-ES" dirty="0"/>
            <a:t>Cultura audiovisual</a:t>
          </a:r>
        </a:p>
        <a:p>
          <a:r>
            <a:rPr lang="es-ES" dirty="0"/>
            <a:t>Artes escénicas</a:t>
          </a:r>
        </a:p>
        <a:p>
          <a:r>
            <a:rPr lang="es-ES" dirty="0"/>
            <a:t>Diseño</a:t>
          </a:r>
        </a:p>
      </dgm:t>
    </dgm:pt>
    <dgm:pt modelId="{6E1E0FC5-8B6C-42C8-9CA2-EA5727979D35}" type="parTrans" cxnId="{DA79B6C6-113D-4406-9F19-0648CDEC14C2}">
      <dgm:prSet/>
      <dgm:spPr/>
      <dgm:t>
        <a:bodyPr/>
        <a:lstStyle/>
        <a:p>
          <a:endParaRPr lang="es-ES"/>
        </a:p>
      </dgm:t>
    </dgm:pt>
    <dgm:pt modelId="{CB925AA1-3C5C-4E21-A94A-DCBE6E8ABE4F}" type="sibTrans" cxnId="{DA79B6C6-113D-4406-9F19-0648CDEC14C2}">
      <dgm:prSet/>
      <dgm:spPr/>
      <dgm:t>
        <a:bodyPr/>
        <a:lstStyle/>
        <a:p>
          <a:endParaRPr lang="es-ES"/>
        </a:p>
      </dgm:t>
    </dgm:pt>
    <dgm:pt modelId="{36DFF366-5773-4728-923D-B0691E8693D0}" type="pres">
      <dgm:prSet presAssocID="{BE41EE5A-7D51-42B6-9C8C-855E00ADBA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5A7E9A5-BD1D-4C5F-9B53-AC8F07E090E2}" type="pres">
      <dgm:prSet presAssocID="{A4309203-091F-4698-82D7-3B3B201C7137}" presName="hierRoot1" presStyleCnt="0">
        <dgm:presLayoutVars>
          <dgm:hierBranch val="init"/>
        </dgm:presLayoutVars>
      </dgm:prSet>
      <dgm:spPr/>
    </dgm:pt>
    <dgm:pt modelId="{C9FB62E5-2CD2-456F-B9FD-4B8BE65F5C71}" type="pres">
      <dgm:prSet presAssocID="{A4309203-091F-4698-82D7-3B3B201C7137}" presName="rootComposite1" presStyleCnt="0"/>
      <dgm:spPr/>
    </dgm:pt>
    <dgm:pt modelId="{D59D7ED1-C746-4901-B8A9-EA021BDFC5A6}" type="pres">
      <dgm:prSet presAssocID="{A4309203-091F-4698-82D7-3B3B201C7137}" presName="rootText1" presStyleLbl="node0" presStyleIdx="0" presStyleCnt="1" custScaleX="242962" custLinFactNeighborX="12" custLinFactNeighborY="-53363">
        <dgm:presLayoutVars>
          <dgm:chPref val="3"/>
        </dgm:presLayoutVars>
      </dgm:prSet>
      <dgm:spPr/>
    </dgm:pt>
    <dgm:pt modelId="{B1F8BE8A-A4D9-433B-AF3C-983F9CB0576E}" type="pres">
      <dgm:prSet presAssocID="{A4309203-091F-4698-82D7-3B3B201C7137}" presName="rootConnector1" presStyleLbl="node1" presStyleIdx="0" presStyleCnt="0"/>
      <dgm:spPr/>
    </dgm:pt>
    <dgm:pt modelId="{A367728F-CE7A-4DE2-A379-F952A33E7C9C}" type="pres">
      <dgm:prSet presAssocID="{A4309203-091F-4698-82D7-3B3B201C7137}" presName="hierChild2" presStyleCnt="0"/>
      <dgm:spPr/>
    </dgm:pt>
    <dgm:pt modelId="{122A5A06-2CE2-474B-97B8-A19CF06B81FC}" type="pres">
      <dgm:prSet presAssocID="{6FEFBEBE-998D-4D6F-AEFE-FA6E64CC8D23}" presName="Name37" presStyleLbl="parChTrans1D2" presStyleIdx="0" presStyleCnt="3"/>
      <dgm:spPr/>
    </dgm:pt>
    <dgm:pt modelId="{C5E074DB-DAD6-4CC4-9006-F89316572819}" type="pres">
      <dgm:prSet presAssocID="{FB2BAE4E-2B14-4689-8F95-0BFD7D11C22F}" presName="hierRoot2" presStyleCnt="0">
        <dgm:presLayoutVars>
          <dgm:hierBranch val="init"/>
        </dgm:presLayoutVars>
      </dgm:prSet>
      <dgm:spPr/>
    </dgm:pt>
    <dgm:pt modelId="{EFAE7F66-42FF-4A00-AA47-2C54024BB902}" type="pres">
      <dgm:prSet presAssocID="{FB2BAE4E-2B14-4689-8F95-0BFD7D11C22F}" presName="rootComposite" presStyleCnt="0"/>
      <dgm:spPr/>
    </dgm:pt>
    <dgm:pt modelId="{0EDE38E7-03A8-47B7-81B4-DC59DAE5182F}" type="pres">
      <dgm:prSet presAssocID="{FB2BAE4E-2B14-4689-8F95-0BFD7D11C22F}" presName="rootText" presStyleLbl="node2" presStyleIdx="0" presStyleCnt="3" custScaleY="225232" custLinFactNeighborX="2" custLinFactNeighborY="2263">
        <dgm:presLayoutVars>
          <dgm:chPref val="3"/>
        </dgm:presLayoutVars>
      </dgm:prSet>
      <dgm:spPr/>
    </dgm:pt>
    <dgm:pt modelId="{D4751608-E4DC-4C78-BD52-BAD98EFCA7AE}" type="pres">
      <dgm:prSet presAssocID="{FB2BAE4E-2B14-4689-8F95-0BFD7D11C22F}" presName="rootConnector" presStyleLbl="node2" presStyleIdx="0" presStyleCnt="3"/>
      <dgm:spPr/>
    </dgm:pt>
    <dgm:pt modelId="{83B72425-7E95-4EAC-AA41-DA134709E372}" type="pres">
      <dgm:prSet presAssocID="{FB2BAE4E-2B14-4689-8F95-0BFD7D11C22F}" presName="hierChild4" presStyleCnt="0"/>
      <dgm:spPr/>
    </dgm:pt>
    <dgm:pt modelId="{9E4E2319-3DEF-42D3-B505-2150F1794503}" type="pres">
      <dgm:prSet presAssocID="{FB2BAE4E-2B14-4689-8F95-0BFD7D11C22F}" presName="hierChild5" presStyleCnt="0"/>
      <dgm:spPr/>
    </dgm:pt>
    <dgm:pt modelId="{B8507350-427E-4433-B0B3-0504E8321778}" type="pres">
      <dgm:prSet presAssocID="{F6E82A4E-AE11-4A41-B695-6164726FB808}" presName="Name37" presStyleLbl="parChTrans1D2" presStyleIdx="1" presStyleCnt="3"/>
      <dgm:spPr/>
    </dgm:pt>
    <dgm:pt modelId="{3FB99F4C-F552-411C-8AEC-D7A4249BE3D7}" type="pres">
      <dgm:prSet presAssocID="{24C115C0-7358-4493-BB61-CE4AECB07527}" presName="hierRoot2" presStyleCnt="0">
        <dgm:presLayoutVars>
          <dgm:hierBranch val="init"/>
        </dgm:presLayoutVars>
      </dgm:prSet>
      <dgm:spPr/>
    </dgm:pt>
    <dgm:pt modelId="{3DF8DF8F-4874-43FA-8418-050035D62BFE}" type="pres">
      <dgm:prSet presAssocID="{24C115C0-7358-4493-BB61-CE4AECB07527}" presName="rootComposite" presStyleCnt="0"/>
      <dgm:spPr/>
    </dgm:pt>
    <dgm:pt modelId="{8B4DA7EA-972E-472E-A835-67BB65B95EDA}" type="pres">
      <dgm:prSet presAssocID="{24C115C0-7358-4493-BB61-CE4AECB07527}" presName="rootText" presStyleLbl="node2" presStyleIdx="1" presStyleCnt="3" custScaleY="225232" custLinFactNeighborX="13" custLinFactNeighborY="8231">
        <dgm:presLayoutVars>
          <dgm:chPref val="3"/>
        </dgm:presLayoutVars>
      </dgm:prSet>
      <dgm:spPr/>
    </dgm:pt>
    <dgm:pt modelId="{AB5F47C9-48C3-4B56-A868-91C0338466FF}" type="pres">
      <dgm:prSet presAssocID="{24C115C0-7358-4493-BB61-CE4AECB07527}" presName="rootConnector" presStyleLbl="node2" presStyleIdx="1" presStyleCnt="3"/>
      <dgm:spPr/>
    </dgm:pt>
    <dgm:pt modelId="{733CD0A1-F6C3-499C-9956-E0A906B4F3CB}" type="pres">
      <dgm:prSet presAssocID="{24C115C0-7358-4493-BB61-CE4AECB07527}" presName="hierChild4" presStyleCnt="0"/>
      <dgm:spPr/>
    </dgm:pt>
    <dgm:pt modelId="{D293B88E-F507-4C6E-A176-7589B1790BF7}" type="pres">
      <dgm:prSet presAssocID="{24C115C0-7358-4493-BB61-CE4AECB07527}" presName="hierChild5" presStyleCnt="0"/>
      <dgm:spPr/>
    </dgm:pt>
    <dgm:pt modelId="{8580EB70-A7F5-4C78-A366-483B481C6F36}" type="pres">
      <dgm:prSet presAssocID="{6E1E0FC5-8B6C-42C8-9CA2-EA5727979D35}" presName="Name37" presStyleLbl="parChTrans1D2" presStyleIdx="2" presStyleCnt="3"/>
      <dgm:spPr/>
    </dgm:pt>
    <dgm:pt modelId="{924C5963-597D-4626-A439-DB17264E80EF}" type="pres">
      <dgm:prSet presAssocID="{570925A2-6BCA-4E87-A42E-FC0D330653AD}" presName="hierRoot2" presStyleCnt="0">
        <dgm:presLayoutVars>
          <dgm:hierBranch val="init"/>
        </dgm:presLayoutVars>
      </dgm:prSet>
      <dgm:spPr/>
    </dgm:pt>
    <dgm:pt modelId="{1A053C1B-9AD5-4247-AA19-59F16CF6CAA3}" type="pres">
      <dgm:prSet presAssocID="{570925A2-6BCA-4E87-A42E-FC0D330653AD}" presName="rootComposite" presStyleCnt="0"/>
      <dgm:spPr/>
    </dgm:pt>
    <dgm:pt modelId="{95AC9F37-00FA-4DD2-9481-DA1D8D79205C}" type="pres">
      <dgm:prSet presAssocID="{570925A2-6BCA-4E87-A42E-FC0D330653AD}" presName="rootText" presStyleLbl="node2" presStyleIdx="2" presStyleCnt="3" custScaleY="219285" custLinFactY="24551" custLinFactNeighborX="1475" custLinFactNeighborY="100000">
        <dgm:presLayoutVars>
          <dgm:chPref val="3"/>
        </dgm:presLayoutVars>
      </dgm:prSet>
      <dgm:spPr/>
    </dgm:pt>
    <dgm:pt modelId="{0ECBC7CF-6E55-4C07-8872-908D9E3FDB0E}" type="pres">
      <dgm:prSet presAssocID="{570925A2-6BCA-4E87-A42E-FC0D330653AD}" presName="rootConnector" presStyleLbl="node2" presStyleIdx="2" presStyleCnt="3"/>
      <dgm:spPr/>
    </dgm:pt>
    <dgm:pt modelId="{714E63E8-3853-491D-86D9-A4EA75636E64}" type="pres">
      <dgm:prSet presAssocID="{570925A2-6BCA-4E87-A42E-FC0D330653AD}" presName="hierChild4" presStyleCnt="0"/>
      <dgm:spPr/>
    </dgm:pt>
    <dgm:pt modelId="{93695907-02A6-4960-BE64-05F300AA53C6}" type="pres">
      <dgm:prSet presAssocID="{570925A2-6BCA-4E87-A42E-FC0D330653AD}" presName="hierChild5" presStyleCnt="0"/>
      <dgm:spPr/>
    </dgm:pt>
    <dgm:pt modelId="{81FEF751-A254-4400-8DE6-2AF33F7CABB3}" type="pres">
      <dgm:prSet presAssocID="{A4309203-091F-4698-82D7-3B3B201C7137}" presName="hierChild3" presStyleCnt="0"/>
      <dgm:spPr/>
    </dgm:pt>
  </dgm:ptLst>
  <dgm:cxnLst>
    <dgm:cxn modelId="{716E4E1F-4B06-4783-B4FC-65DF0FA13B82}" type="presOf" srcId="{BE41EE5A-7D51-42B6-9C8C-855E00ADBA8A}" destId="{36DFF366-5773-4728-923D-B0691E8693D0}" srcOrd="0" destOrd="0" presId="urn:microsoft.com/office/officeart/2005/8/layout/orgChart1"/>
    <dgm:cxn modelId="{DDE86337-C7DF-478C-8930-AE2745BFC1AB}" type="presOf" srcId="{F6E82A4E-AE11-4A41-B695-6164726FB808}" destId="{B8507350-427E-4433-B0B3-0504E8321778}" srcOrd="0" destOrd="0" presId="urn:microsoft.com/office/officeart/2005/8/layout/orgChart1"/>
    <dgm:cxn modelId="{F6D05940-1823-46C6-B5C6-80CFA3BC2334}" type="presOf" srcId="{24C115C0-7358-4493-BB61-CE4AECB07527}" destId="{8B4DA7EA-972E-472E-A835-67BB65B95EDA}" srcOrd="0" destOrd="0" presId="urn:microsoft.com/office/officeart/2005/8/layout/orgChart1"/>
    <dgm:cxn modelId="{16F5216B-5E49-4D7E-BA68-045396120145}" type="presOf" srcId="{FB2BAE4E-2B14-4689-8F95-0BFD7D11C22F}" destId="{D4751608-E4DC-4C78-BD52-BAD98EFCA7AE}" srcOrd="1" destOrd="0" presId="urn:microsoft.com/office/officeart/2005/8/layout/orgChart1"/>
    <dgm:cxn modelId="{8130456B-5614-458C-9136-DE23DF5B0379}" type="presOf" srcId="{6FEFBEBE-998D-4D6F-AEFE-FA6E64CC8D23}" destId="{122A5A06-2CE2-474B-97B8-A19CF06B81FC}" srcOrd="0" destOrd="0" presId="urn:microsoft.com/office/officeart/2005/8/layout/orgChart1"/>
    <dgm:cxn modelId="{789B2E6F-65BC-4DB5-A15D-7E1B278E6943}" type="presOf" srcId="{570925A2-6BCA-4E87-A42E-FC0D330653AD}" destId="{95AC9F37-00FA-4DD2-9481-DA1D8D79205C}" srcOrd="0" destOrd="0" presId="urn:microsoft.com/office/officeart/2005/8/layout/orgChart1"/>
    <dgm:cxn modelId="{130C8886-20EC-47A7-AF40-CF8C22AD4A0F}" srcId="{BE41EE5A-7D51-42B6-9C8C-855E00ADBA8A}" destId="{A4309203-091F-4698-82D7-3B3B201C7137}" srcOrd="0" destOrd="0" parTransId="{E537A11B-6BDA-4477-AFA1-66E9BFACFB54}" sibTransId="{A76F5AFA-B9C1-4342-8E51-676B0E1CB7A9}"/>
    <dgm:cxn modelId="{08AFD796-74BB-4BA9-9082-57A722D2ED67}" type="presOf" srcId="{FB2BAE4E-2B14-4689-8F95-0BFD7D11C22F}" destId="{0EDE38E7-03A8-47B7-81B4-DC59DAE5182F}" srcOrd="0" destOrd="0" presId="urn:microsoft.com/office/officeart/2005/8/layout/orgChart1"/>
    <dgm:cxn modelId="{A60D9BA0-165F-4A25-ABDB-08C9F1605B84}" type="presOf" srcId="{570925A2-6BCA-4E87-A42E-FC0D330653AD}" destId="{0ECBC7CF-6E55-4C07-8872-908D9E3FDB0E}" srcOrd="1" destOrd="0" presId="urn:microsoft.com/office/officeart/2005/8/layout/orgChart1"/>
    <dgm:cxn modelId="{DA79B6C6-113D-4406-9F19-0648CDEC14C2}" srcId="{A4309203-091F-4698-82D7-3B3B201C7137}" destId="{570925A2-6BCA-4E87-A42E-FC0D330653AD}" srcOrd="2" destOrd="0" parTransId="{6E1E0FC5-8B6C-42C8-9CA2-EA5727979D35}" sibTransId="{CB925AA1-3C5C-4E21-A94A-DCBE6E8ABE4F}"/>
    <dgm:cxn modelId="{15DF4CD2-6080-4F54-8A59-02472169B608}" srcId="{A4309203-091F-4698-82D7-3B3B201C7137}" destId="{24C115C0-7358-4493-BB61-CE4AECB07527}" srcOrd="1" destOrd="0" parTransId="{F6E82A4E-AE11-4A41-B695-6164726FB808}" sibTransId="{9A0F777F-B088-4DAD-9C3E-ABB199335058}"/>
    <dgm:cxn modelId="{057B18D3-607B-4261-93D1-25436E9042DE}" type="presOf" srcId="{24C115C0-7358-4493-BB61-CE4AECB07527}" destId="{AB5F47C9-48C3-4B56-A868-91C0338466FF}" srcOrd="1" destOrd="0" presId="urn:microsoft.com/office/officeart/2005/8/layout/orgChart1"/>
    <dgm:cxn modelId="{898011EF-F96B-4C39-A605-B0A628A7A20F}" type="presOf" srcId="{A4309203-091F-4698-82D7-3B3B201C7137}" destId="{B1F8BE8A-A4D9-433B-AF3C-983F9CB0576E}" srcOrd="1" destOrd="0" presId="urn:microsoft.com/office/officeart/2005/8/layout/orgChart1"/>
    <dgm:cxn modelId="{43F1FEF0-B4B2-49B0-A0C0-CBB165F4DE63}" type="presOf" srcId="{6E1E0FC5-8B6C-42C8-9CA2-EA5727979D35}" destId="{8580EB70-A7F5-4C78-A366-483B481C6F36}" srcOrd="0" destOrd="0" presId="urn:microsoft.com/office/officeart/2005/8/layout/orgChart1"/>
    <dgm:cxn modelId="{8322EFF2-3D42-4177-AF65-759BD07378C2}" srcId="{A4309203-091F-4698-82D7-3B3B201C7137}" destId="{FB2BAE4E-2B14-4689-8F95-0BFD7D11C22F}" srcOrd="0" destOrd="0" parTransId="{6FEFBEBE-998D-4D6F-AEFE-FA6E64CC8D23}" sibTransId="{DBD8B904-ECE5-4C65-AC46-38D37BC3B433}"/>
    <dgm:cxn modelId="{79405FF4-D737-46E0-9E48-C53C4B8378DC}" type="presOf" srcId="{A4309203-091F-4698-82D7-3B3B201C7137}" destId="{D59D7ED1-C746-4901-B8A9-EA021BDFC5A6}" srcOrd="0" destOrd="0" presId="urn:microsoft.com/office/officeart/2005/8/layout/orgChart1"/>
    <dgm:cxn modelId="{388E3FFB-4C20-42A0-BAF0-C19E9B37F7F9}" type="presParOf" srcId="{36DFF366-5773-4728-923D-B0691E8693D0}" destId="{35A7E9A5-BD1D-4C5F-9B53-AC8F07E090E2}" srcOrd="0" destOrd="0" presId="urn:microsoft.com/office/officeart/2005/8/layout/orgChart1"/>
    <dgm:cxn modelId="{B9BC8DEA-90E1-498E-A6F3-54BDFCC1FA16}" type="presParOf" srcId="{35A7E9A5-BD1D-4C5F-9B53-AC8F07E090E2}" destId="{C9FB62E5-2CD2-456F-B9FD-4B8BE65F5C71}" srcOrd="0" destOrd="0" presId="urn:microsoft.com/office/officeart/2005/8/layout/orgChart1"/>
    <dgm:cxn modelId="{E174DE8C-DC9B-4C59-914B-BEF0DF630E7A}" type="presParOf" srcId="{C9FB62E5-2CD2-456F-B9FD-4B8BE65F5C71}" destId="{D59D7ED1-C746-4901-B8A9-EA021BDFC5A6}" srcOrd="0" destOrd="0" presId="urn:microsoft.com/office/officeart/2005/8/layout/orgChart1"/>
    <dgm:cxn modelId="{09E5EE5A-7886-42E0-96C9-9D3C2A0DA7ED}" type="presParOf" srcId="{C9FB62E5-2CD2-456F-B9FD-4B8BE65F5C71}" destId="{B1F8BE8A-A4D9-433B-AF3C-983F9CB0576E}" srcOrd="1" destOrd="0" presId="urn:microsoft.com/office/officeart/2005/8/layout/orgChart1"/>
    <dgm:cxn modelId="{370A13D0-499D-4A0C-A76D-CFFF5FF3AF4D}" type="presParOf" srcId="{35A7E9A5-BD1D-4C5F-9B53-AC8F07E090E2}" destId="{A367728F-CE7A-4DE2-A379-F952A33E7C9C}" srcOrd="1" destOrd="0" presId="urn:microsoft.com/office/officeart/2005/8/layout/orgChart1"/>
    <dgm:cxn modelId="{CC3FA9B0-2AE0-4C7F-9565-A5C08F131C91}" type="presParOf" srcId="{A367728F-CE7A-4DE2-A379-F952A33E7C9C}" destId="{122A5A06-2CE2-474B-97B8-A19CF06B81FC}" srcOrd="0" destOrd="0" presId="urn:microsoft.com/office/officeart/2005/8/layout/orgChart1"/>
    <dgm:cxn modelId="{7A60B8A9-65DF-4080-84B8-10DBAF10753E}" type="presParOf" srcId="{A367728F-CE7A-4DE2-A379-F952A33E7C9C}" destId="{C5E074DB-DAD6-4CC4-9006-F89316572819}" srcOrd="1" destOrd="0" presId="urn:microsoft.com/office/officeart/2005/8/layout/orgChart1"/>
    <dgm:cxn modelId="{CCE8F8FB-85CB-4924-9B7B-D4C4AB490054}" type="presParOf" srcId="{C5E074DB-DAD6-4CC4-9006-F89316572819}" destId="{EFAE7F66-42FF-4A00-AA47-2C54024BB902}" srcOrd="0" destOrd="0" presId="urn:microsoft.com/office/officeart/2005/8/layout/orgChart1"/>
    <dgm:cxn modelId="{ACEF81C8-230D-4774-9282-195361DDB3F3}" type="presParOf" srcId="{EFAE7F66-42FF-4A00-AA47-2C54024BB902}" destId="{0EDE38E7-03A8-47B7-81B4-DC59DAE5182F}" srcOrd="0" destOrd="0" presId="urn:microsoft.com/office/officeart/2005/8/layout/orgChart1"/>
    <dgm:cxn modelId="{D5A48FB3-4200-4F9B-8C06-D96F70638A64}" type="presParOf" srcId="{EFAE7F66-42FF-4A00-AA47-2C54024BB902}" destId="{D4751608-E4DC-4C78-BD52-BAD98EFCA7AE}" srcOrd="1" destOrd="0" presId="urn:microsoft.com/office/officeart/2005/8/layout/orgChart1"/>
    <dgm:cxn modelId="{A2583F75-D138-4836-BB97-8FE148B5EB4E}" type="presParOf" srcId="{C5E074DB-DAD6-4CC4-9006-F89316572819}" destId="{83B72425-7E95-4EAC-AA41-DA134709E372}" srcOrd="1" destOrd="0" presId="urn:microsoft.com/office/officeart/2005/8/layout/orgChart1"/>
    <dgm:cxn modelId="{31ADFD17-C99B-4F2C-9953-722A6767549E}" type="presParOf" srcId="{C5E074DB-DAD6-4CC4-9006-F89316572819}" destId="{9E4E2319-3DEF-42D3-B505-2150F1794503}" srcOrd="2" destOrd="0" presId="urn:microsoft.com/office/officeart/2005/8/layout/orgChart1"/>
    <dgm:cxn modelId="{F5DBF321-0196-4AA0-B1BA-F9FDC1C340CF}" type="presParOf" srcId="{A367728F-CE7A-4DE2-A379-F952A33E7C9C}" destId="{B8507350-427E-4433-B0B3-0504E8321778}" srcOrd="2" destOrd="0" presId="urn:microsoft.com/office/officeart/2005/8/layout/orgChart1"/>
    <dgm:cxn modelId="{CE20FCEC-F083-4846-9161-CEAEC0761392}" type="presParOf" srcId="{A367728F-CE7A-4DE2-A379-F952A33E7C9C}" destId="{3FB99F4C-F552-411C-8AEC-D7A4249BE3D7}" srcOrd="3" destOrd="0" presId="urn:microsoft.com/office/officeart/2005/8/layout/orgChart1"/>
    <dgm:cxn modelId="{98F3794C-4D8A-448E-924D-F0E38D01A72B}" type="presParOf" srcId="{3FB99F4C-F552-411C-8AEC-D7A4249BE3D7}" destId="{3DF8DF8F-4874-43FA-8418-050035D62BFE}" srcOrd="0" destOrd="0" presId="urn:microsoft.com/office/officeart/2005/8/layout/orgChart1"/>
    <dgm:cxn modelId="{DA11AA64-A358-4F5B-B327-72EA73578C4E}" type="presParOf" srcId="{3DF8DF8F-4874-43FA-8418-050035D62BFE}" destId="{8B4DA7EA-972E-472E-A835-67BB65B95EDA}" srcOrd="0" destOrd="0" presId="urn:microsoft.com/office/officeart/2005/8/layout/orgChart1"/>
    <dgm:cxn modelId="{E88E42B9-30BF-4CFF-84B5-F648E33E543A}" type="presParOf" srcId="{3DF8DF8F-4874-43FA-8418-050035D62BFE}" destId="{AB5F47C9-48C3-4B56-A868-91C0338466FF}" srcOrd="1" destOrd="0" presId="urn:microsoft.com/office/officeart/2005/8/layout/orgChart1"/>
    <dgm:cxn modelId="{88D68673-2B8C-413E-A02D-FAC17B8D8F78}" type="presParOf" srcId="{3FB99F4C-F552-411C-8AEC-D7A4249BE3D7}" destId="{733CD0A1-F6C3-499C-9956-E0A906B4F3CB}" srcOrd="1" destOrd="0" presId="urn:microsoft.com/office/officeart/2005/8/layout/orgChart1"/>
    <dgm:cxn modelId="{346A1CE7-5C21-4C3A-ACAD-BD17016F7603}" type="presParOf" srcId="{3FB99F4C-F552-411C-8AEC-D7A4249BE3D7}" destId="{D293B88E-F507-4C6E-A176-7589B1790BF7}" srcOrd="2" destOrd="0" presId="urn:microsoft.com/office/officeart/2005/8/layout/orgChart1"/>
    <dgm:cxn modelId="{4105D0DD-A524-4F31-AC73-0CBDFB1C61B2}" type="presParOf" srcId="{A367728F-CE7A-4DE2-A379-F952A33E7C9C}" destId="{8580EB70-A7F5-4C78-A366-483B481C6F36}" srcOrd="4" destOrd="0" presId="urn:microsoft.com/office/officeart/2005/8/layout/orgChart1"/>
    <dgm:cxn modelId="{D09AAE4E-2D8B-46EE-8272-C44C8BA69FFF}" type="presParOf" srcId="{A367728F-CE7A-4DE2-A379-F952A33E7C9C}" destId="{924C5963-597D-4626-A439-DB17264E80EF}" srcOrd="5" destOrd="0" presId="urn:microsoft.com/office/officeart/2005/8/layout/orgChart1"/>
    <dgm:cxn modelId="{F23E8327-C18A-45A6-8C0A-02DBDFE5F672}" type="presParOf" srcId="{924C5963-597D-4626-A439-DB17264E80EF}" destId="{1A053C1B-9AD5-4247-AA19-59F16CF6CAA3}" srcOrd="0" destOrd="0" presId="urn:microsoft.com/office/officeart/2005/8/layout/orgChart1"/>
    <dgm:cxn modelId="{F943BC0D-1642-41E1-8A97-2DF1B6AB3467}" type="presParOf" srcId="{1A053C1B-9AD5-4247-AA19-59F16CF6CAA3}" destId="{95AC9F37-00FA-4DD2-9481-DA1D8D79205C}" srcOrd="0" destOrd="0" presId="urn:microsoft.com/office/officeart/2005/8/layout/orgChart1"/>
    <dgm:cxn modelId="{6A24A3D5-6FCB-43A2-9401-FAAB69EC19EA}" type="presParOf" srcId="{1A053C1B-9AD5-4247-AA19-59F16CF6CAA3}" destId="{0ECBC7CF-6E55-4C07-8872-908D9E3FDB0E}" srcOrd="1" destOrd="0" presId="urn:microsoft.com/office/officeart/2005/8/layout/orgChart1"/>
    <dgm:cxn modelId="{112A02E2-3537-4ABB-88E2-A567461E6C30}" type="presParOf" srcId="{924C5963-597D-4626-A439-DB17264E80EF}" destId="{714E63E8-3853-491D-86D9-A4EA75636E64}" srcOrd="1" destOrd="0" presId="urn:microsoft.com/office/officeart/2005/8/layout/orgChart1"/>
    <dgm:cxn modelId="{ACBBB17B-4855-4619-A33C-AB6C92A0C54D}" type="presParOf" srcId="{924C5963-597D-4626-A439-DB17264E80EF}" destId="{93695907-02A6-4960-BE64-05F300AA53C6}" srcOrd="2" destOrd="0" presId="urn:microsoft.com/office/officeart/2005/8/layout/orgChart1"/>
    <dgm:cxn modelId="{25AE2604-0EA2-4EC3-B56F-3D2EC2A107FE}" type="presParOf" srcId="{35A7E9A5-BD1D-4C5F-9B53-AC8F07E090E2}" destId="{81FEF751-A254-4400-8DE6-2AF33F7CAB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CF529-86E4-4BEF-A414-DC36FBC55097}">
      <dsp:nvSpPr>
        <dsp:cNvPr id="0" name=""/>
        <dsp:cNvSpPr/>
      </dsp:nvSpPr>
      <dsp:spPr>
        <a:xfrm>
          <a:off x="44891" y="2920170"/>
          <a:ext cx="1780328" cy="89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¿Después de ESO qué?</a:t>
          </a:r>
        </a:p>
      </dsp:txBody>
      <dsp:txXfrm>
        <a:off x="70963" y="2946242"/>
        <a:ext cx="1728184" cy="838020"/>
      </dsp:txXfrm>
    </dsp:sp>
    <dsp:sp modelId="{539B8FD6-2C8C-487D-B0BC-15A035685D00}">
      <dsp:nvSpPr>
        <dsp:cNvPr id="0" name=""/>
        <dsp:cNvSpPr/>
      </dsp:nvSpPr>
      <dsp:spPr>
        <a:xfrm rot="17930349">
          <a:off x="1227984" y="2342159"/>
          <a:ext cx="2307495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2307495" y="12436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/>
        </a:p>
      </dsp:txBody>
      <dsp:txXfrm>
        <a:off x="2324045" y="2296908"/>
        <a:ext cx="115374" cy="115374"/>
      </dsp:txXfrm>
    </dsp:sp>
    <dsp:sp modelId="{2672BFAC-0325-4341-9427-B60D823ACF87}">
      <dsp:nvSpPr>
        <dsp:cNvPr id="0" name=""/>
        <dsp:cNvSpPr/>
      </dsp:nvSpPr>
      <dsp:spPr>
        <a:xfrm>
          <a:off x="2938245" y="898856"/>
          <a:ext cx="1780328" cy="8901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Con título de ESO</a:t>
          </a:r>
        </a:p>
      </dsp:txBody>
      <dsp:txXfrm>
        <a:off x="2964317" y="924928"/>
        <a:ext cx="1728184" cy="838020"/>
      </dsp:txXfrm>
    </dsp:sp>
    <dsp:sp modelId="{4A9DF385-549C-4F0A-80AB-E3D50BF76CC0}">
      <dsp:nvSpPr>
        <dsp:cNvPr id="0" name=""/>
        <dsp:cNvSpPr/>
      </dsp:nvSpPr>
      <dsp:spPr>
        <a:xfrm rot="19851523">
          <a:off x="4597135" y="864310"/>
          <a:ext cx="1918789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918789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5508560" y="828777"/>
        <a:ext cx="95939" cy="95939"/>
      </dsp:txXfrm>
    </dsp:sp>
    <dsp:sp modelId="{4CDEEBD6-8F44-4FE5-8942-DE2D7C882488}">
      <dsp:nvSpPr>
        <dsp:cNvPr id="0" name=""/>
        <dsp:cNvSpPr/>
      </dsp:nvSpPr>
      <dsp:spPr>
        <a:xfrm>
          <a:off x="6394486" y="0"/>
          <a:ext cx="2730365" cy="8191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Bachillerato</a:t>
          </a:r>
        </a:p>
      </dsp:txBody>
      <dsp:txXfrm>
        <a:off x="6418477" y="23991"/>
        <a:ext cx="2682383" cy="771129"/>
      </dsp:txXfrm>
    </dsp:sp>
    <dsp:sp modelId="{A624ACB7-E09E-4215-A5B4-D2F57A37B6BA}">
      <dsp:nvSpPr>
        <dsp:cNvPr id="0" name=""/>
        <dsp:cNvSpPr/>
      </dsp:nvSpPr>
      <dsp:spPr>
        <a:xfrm rot="21330674">
          <a:off x="4716022" y="1266390"/>
          <a:ext cx="1663889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663889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5506369" y="1237230"/>
        <a:ext cx="83194" cy="83194"/>
      </dsp:txXfrm>
    </dsp:sp>
    <dsp:sp modelId="{77B19FD6-284F-41B0-B6BB-CF3BDC9DC3C2}">
      <dsp:nvSpPr>
        <dsp:cNvPr id="0" name=""/>
        <dsp:cNvSpPr/>
      </dsp:nvSpPr>
      <dsp:spPr>
        <a:xfrm>
          <a:off x="6377360" y="804160"/>
          <a:ext cx="2730365" cy="8191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Formación Profesional de Grado Medio</a:t>
          </a:r>
        </a:p>
      </dsp:txBody>
      <dsp:txXfrm>
        <a:off x="6401351" y="828151"/>
        <a:ext cx="2682383" cy="771129"/>
      </dsp:txXfrm>
    </dsp:sp>
    <dsp:sp modelId="{6B750160-CE17-4C8A-918E-39869B1ABE31}">
      <dsp:nvSpPr>
        <dsp:cNvPr id="0" name=""/>
        <dsp:cNvSpPr/>
      </dsp:nvSpPr>
      <dsp:spPr>
        <a:xfrm rot="1528407">
          <a:off x="4628663" y="1729280"/>
          <a:ext cx="1849735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849735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5507287" y="1695474"/>
        <a:ext cx="92486" cy="92486"/>
      </dsp:txXfrm>
    </dsp:sp>
    <dsp:sp modelId="{A09EC4D8-8080-4AE6-A248-5C6D2B3C52F8}">
      <dsp:nvSpPr>
        <dsp:cNvPr id="0" name=""/>
        <dsp:cNvSpPr/>
      </dsp:nvSpPr>
      <dsp:spPr>
        <a:xfrm>
          <a:off x="6388487" y="1729940"/>
          <a:ext cx="2730365" cy="8191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Otras enseñanzas: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Enseñanzas deportivas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Enseñanzas artísticas </a:t>
          </a:r>
        </a:p>
      </dsp:txBody>
      <dsp:txXfrm>
        <a:off x="6412478" y="1753931"/>
        <a:ext cx="2682383" cy="771129"/>
      </dsp:txXfrm>
    </dsp:sp>
    <dsp:sp modelId="{DC9BF136-A03A-4C06-BCFF-6CA461DA9EF3}">
      <dsp:nvSpPr>
        <dsp:cNvPr id="0" name=""/>
        <dsp:cNvSpPr/>
      </dsp:nvSpPr>
      <dsp:spPr>
        <a:xfrm rot="2677653">
          <a:off x="1564744" y="3987485"/>
          <a:ext cx="1806899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806899" y="12436"/>
              </a:lnTo>
            </a:path>
          </a:pathLst>
        </a:custGeom>
        <a:noFill/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2423021" y="3954749"/>
        <a:ext cx="90344" cy="90344"/>
      </dsp:txXfrm>
    </dsp:sp>
    <dsp:sp modelId="{406A9C56-0F5F-4FB5-BDF9-1F702EDCCB5A}">
      <dsp:nvSpPr>
        <dsp:cNvPr id="0" name=""/>
        <dsp:cNvSpPr/>
      </dsp:nvSpPr>
      <dsp:spPr>
        <a:xfrm>
          <a:off x="3111169" y="4189509"/>
          <a:ext cx="1780328" cy="8901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Sin título de ESO</a:t>
          </a:r>
        </a:p>
      </dsp:txBody>
      <dsp:txXfrm>
        <a:off x="3137241" y="4215581"/>
        <a:ext cx="1728184" cy="838020"/>
      </dsp:txXfrm>
    </dsp:sp>
    <dsp:sp modelId="{4EFC9B5D-FAD6-4284-B2B5-3051125A6866}">
      <dsp:nvSpPr>
        <dsp:cNvPr id="0" name=""/>
        <dsp:cNvSpPr/>
      </dsp:nvSpPr>
      <dsp:spPr>
        <a:xfrm rot="19051790">
          <a:off x="4623327" y="3932023"/>
          <a:ext cx="2044208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2044208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5594326" y="3893355"/>
        <a:ext cx="102210" cy="102210"/>
      </dsp:txXfrm>
    </dsp:sp>
    <dsp:sp modelId="{C8FF4B29-7925-4C7D-9E20-1BA4FC32D338}">
      <dsp:nvSpPr>
        <dsp:cNvPr id="0" name=""/>
        <dsp:cNvSpPr/>
      </dsp:nvSpPr>
      <dsp:spPr>
        <a:xfrm>
          <a:off x="6399364" y="2858935"/>
          <a:ext cx="2635972" cy="7907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Formación Profesional Básica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(entre 15 y 17 años)</a:t>
          </a:r>
        </a:p>
      </dsp:txBody>
      <dsp:txXfrm>
        <a:off x="6422525" y="2882096"/>
        <a:ext cx="2589650" cy="744464"/>
      </dsp:txXfrm>
    </dsp:sp>
    <dsp:sp modelId="{AAB2C802-2AA0-4C90-BB5D-F7344217AE0E}">
      <dsp:nvSpPr>
        <dsp:cNvPr id="0" name=""/>
        <dsp:cNvSpPr/>
      </dsp:nvSpPr>
      <dsp:spPr>
        <a:xfrm rot="20590539">
          <a:off x="4857783" y="4394179"/>
          <a:ext cx="1575295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575295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606048" y="4367233"/>
        <a:ext cx="78764" cy="78764"/>
      </dsp:txXfrm>
    </dsp:sp>
    <dsp:sp modelId="{A8578ADB-3119-4D76-98DF-8FC546BB3810}">
      <dsp:nvSpPr>
        <dsp:cNvPr id="0" name=""/>
        <dsp:cNvSpPr/>
      </dsp:nvSpPr>
      <dsp:spPr>
        <a:xfrm>
          <a:off x="6399364" y="3783247"/>
          <a:ext cx="2635972" cy="7907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Pruebas de acceso a ciclos formativos: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De grado medio (17 años)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De grado superior (19 años)</a:t>
          </a:r>
        </a:p>
      </dsp:txBody>
      <dsp:txXfrm>
        <a:off x="6422525" y="3806408"/>
        <a:ext cx="2589650" cy="744464"/>
      </dsp:txXfrm>
    </dsp:sp>
    <dsp:sp modelId="{72491EF2-95AD-4B9B-8590-7370B4508010}">
      <dsp:nvSpPr>
        <dsp:cNvPr id="0" name=""/>
        <dsp:cNvSpPr/>
      </dsp:nvSpPr>
      <dsp:spPr>
        <a:xfrm rot="1090612">
          <a:off x="4851042" y="4875052"/>
          <a:ext cx="1621393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1621393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5621204" y="4846954"/>
        <a:ext cx="81069" cy="81069"/>
      </dsp:txXfrm>
    </dsp:sp>
    <dsp:sp modelId="{2C25E068-50AB-4562-8A4D-CC9A83E2F3FC}">
      <dsp:nvSpPr>
        <dsp:cNvPr id="0" name=""/>
        <dsp:cNvSpPr/>
      </dsp:nvSpPr>
      <dsp:spPr>
        <a:xfrm>
          <a:off x="6431980" y="4729295"/>
          <a:ext cx="2666416" cy="8221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Prueba libre de graduado en ESO (18 años)</a:t>
          </a:r>
        </a:p>
      </dsp:txBody>
      <dsp:txXfrm>
        <a:off x="6456061" y="4753376"/>
        <a:ext cx="2618254" cy="774020"/>
      </dsp:txXfrm>
    </dsp:sp>
    <dsp:sp modelId="{A6C61AAF-6604-4090-AD8A-A1B943D78B66}">
      <dsp:nvSpPr>
        <dsp:cNvPr id="0" name=""/>
        <dsp:cNvSpPr/>
      </dsp:nvSpPr>
      <dsp:spPr>
        <a:xfrm rot="2593809">
          <a:off x="4610672" y="5330892"/>
          <a:ext cx="2069516" cy="24873"/>
        </a:xfrm>
        <a:custGeom>
          <a:avLst/>
          <a:gdLst/>
          <a:ahLst/>
          <a:cxnLst/>
          <a:rect l="0" t="0" r="0" b="0"/>
          <a:pathLst>
            <a:path>
              <a:moveTo>
                <a:pt x="0" y="12436"/>
              </a:moveTo>
              <a:lnTo>
                <a:pt x="2069516" y="12436"/>
              </a:lnTo>
            </a:path>
          </a:pathLst>
        </a:custGeom>
        <a:noFill/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5593693" y="5291591"/>
        <a:ext cx="103475" cy="103475"/>
      </dsp:txXfrm>
    </dsp:sp>
    <dsp:sp modelId="{2237CBEB-AC38-476B-B883-41A92B31B8C1}">
      <dsp:nvSpPr>
        <dsp:cNvPr id="0" name=""/>
        <dsp:cNvSpPr/>
      </dsp:nvSpPr>
      <dsp:spPr>
        <a:xfrm>
          <a:off x="6399364" y="5663265"/>
          <a:ext cx="2666024" cy="7776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Educación Secundaria de adultos</a:t>
          </a:r>
        </a:p>
      </dsp:txBody>
      <dsp:txXfrm>
        <a:off x="6422139" y="5686040"/>
        <a:ext cx="2620474" cy="732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0EB70-A7F5-4C78-A366-483B481C6F36}">
      <dsp:nvSpPr>
        <dsp:cNvPr id="0" name=""/>
        <dsp:cNvSpPr/>
      </dsp:nvSpPr>
      <dsp:spPr>
        <a:xfrm>
          <a:off x="5089863" y="1411858"/>
          <a:ext cx="3458008" cy="680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642"/>
              </a:lnTo>
              <a:lnTo>
                <a:pt x="3458008" y="383642"/>
              </a:lnTo>
              <a:lnTo>
                <a:pt x="3458008" y="680133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07350-427E-4433-B0B3-0504E8321778}">
      <dsp:nvSpPr>
        <dsp:cNvPr id="0" name=""/>
        <dsp:cNvSpPr/>
      </dsp:nvSpPr>
      <dsp:spPr>
        <a:xfrm>
          <a:off x="5044143" y="1411858"/>
          <a:ext cx="91440" cy="596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679"/>
              </a:lnTo>
              <a:lnTo>
                <a:pt x="45748" y="299679"/>
              </a:lnTo>
              <a:lnTo>
                <a:pt x="45748" y="59617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5A06-2CE2-474B-97B8-A19CF06B81FC}">
      <dsp:nvSpPr>
        <dsp:cNvPr id="0" name=""/>
        <dsp:cNvSpPr/>
      </dsp:nvSpPr>
      <dsp:spPr>
        <a:xfrm>
          <a:off x="1672883" y="1411858"/>
          <a:ext cx="3416980" cy="596170"/>
        </a:xfrm>
        <a:custGeom>
          <a:avLst/>
          <a:gdLst/>
          <a:ahLst/>
          <a:cxnLst/>
          <a:rect l="0" t="0" r="0" b="0"/>
          <a:pathLst>
            <a:path>
              <a:moveTo>
                <a:pt x="3416980" y="0"/>
              </a:moveTo>
              <a:lnTo>
                <a:pt x="3416980" y="299679"/>
              </a:lnTo>
              <a:lnTo>
                <a:pt x="0" y="299679"/>
              </a:lnTo>
              <a:lnTo>
                <a:pt x="0" y="59617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D7ED1-C746-4901-B8A9-EA021BDFC5A6}">
      <dsp:nvSpPr>
        <dsp:cNvPr id="0" name=""/>
        <dsp:cNvSpPr/>
      </dsp:nvSpPr>
      <dsp:spPr>
        <a:xfrm>
          <a:off x="1659583" y="0"/>
          <a:ext cx="6860559" cy="1411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 dirty="0"/>
            <a:t>¿qué modalidad de Bachillerato puede elegir?</a:t>
          </a:r>
        </a:p>
      </dsp:txBody>
      <dsp:txXfrm>
        <a:off x="1659583" y="0"/>
        <a:ext cx="6860559" cy="1411858"/>
      </dsp:txXfrm>
    </dsp:sp>
    <dsp:sp modelId="{0EDE38E7-03A8-47B7-81B4-DC59DAE5182F}">
      <dsp:nvSpPr>
        <dsp:cNvPr id="0" name=""/>
        <dsp:cNvSpPr/>
      </dsp:nvSpPr>
      <dsp:spPr>
        <a:xfrm>
          <a:off x="261025" y="2008028"/>
          <a:ext cx="2823717" cy="3179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CIENCIAS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Matemáticas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Física y Química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Biología y Geología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Dibujo técnico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 dirty="0"/>
        </a:p>
      </dsp:txBody>
      <dsp:txXfrm>
        <a:off x="261025" y="2008028"/>
        <a:ext cx="2823717" cy="3179957"/>
      </dsp:txXfrm>
    </dsp:sp>
    <dsp:sp modelId="{8B4DA7EA-972E-472E-A835-67BB65B95EDA}">
      <dsp:nvSpPr>
        <dsp:cNvPr id="0" name=""/>
        <dsp:cNvSpPr/>
      </dsp:nvSpPr>
      <dsp:spPr>
        <a:xfrm>
          <a:off x="3678033" y="2008028"/>
          <a:ext cx="2823717" cy="3179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HUMANIDADES Y CIENCIAS SOCIALES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Latín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Matemáticas aplicadas a las ciencias sociales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Historia del mundo contemporáneo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Griego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Economía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Literatura universal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</dsp:txBody>
      <dsp:txXfrm>
        <a:off x="3678033" y="2008028"/>
        <a:ext cx="2823717" cy="3179957"/>
      </dsp:txXfrm>
    </dsp:sp>
    <dsp:sp modelId="{95AC9F37-00FA-4DD2-9481-DA1D8D79205C}">
      <dsp:nvSpPr>
        <dsp:cNvPr id="0" name=""/>
        <dsp:cNvSpPr/>
      </dsp:nvSpPr>
      <dsp:spPr>
        <a:xfrm>
          <a:off x="7136014" y="2091991"/>
          <a:ext cx="2823717" cy="3095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ARTES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IES Torres Quevedo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IES Santa Clara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IES Santa Clara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Fundamentos del arte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Historia del  mundo contemporáneo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Literatura universal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Cultura audiovisual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Artes escénicas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Diseño</a:t>
          </a:r>
        </a:p>
      </dsp:txBody>
      <dsp:txXfrm>
        <a:off x="7136014" y="2091991"/>
        <a:ext cx="2823717" cy="3095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646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1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00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7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46637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38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206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0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9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6951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4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444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819E4-6106-4F86-8BC6-36606B1D0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4079" y="1170038"/>
            <a:ext cx="4847303" cy="4195518"/>
          </a:xfrm>
        </p:spPr>
        <p:txBody>
          <a:bodyPr/>
          <a:lstStyle/>
          <a:p>
            <a:r>
              <a:rPr lang="es-ES" sz="5000" dirty="0"/>
              <a:t>ORIENTACIÓN </a:t>
            </a:r>
            <a:br>
              <a:rPr lang="es-ES" sz="5000" dirty="0"/>
            </a:br>
            <a:r>
              <a:rPr lang="es-ES" sz="5000" dirty="0"/>
              <a:t>ACADÉMICA</a:t>
            </a:r>
            <a:br>
              <a:rPr lang="es-ES" sz="5000" dirty="0"/>
            </a:br>
            <a:r>
              <a:rPr lang="es-ES" sz="5000" dirty="0"/>
              <a:t>4º ESO</a:t>
            </a:r>
            <a:br>
              <a:rPr lang="es-ES" sz="5000" dirty="0"/>
            </a:br>
            <a:r>
              <a:rPr lang="es-ES" sz="2000" dirty="0"/>
              <a:t>2020/2021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A70294-796D-497A-82FD-7035B47AF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/>
          <a:lstStyle/>
          <a:p>
            <a:r>
              <a:rPr lang="es-ES" dirty="0"/>
              <a:t>IES JESÚS DE MONASTERIO</a:t>
            </a:r>
          </a:p>
        </p:txBody>
      </p:sp>
    </p:spTree>
    <p:extLst>
      <p:ext uri="{BB962C8B-B14F-4D97-AF65-F5344CB8AC3E}">
        <p14:creationId xmlns:p14="http://schemas.microsoft.com/office/powerpoint/2010/main" val="3329667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F314E-58C5-4E51-B7C3-7AB1D33D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253" y="425401"/>
            <a:ext cx="10495052" cy="1492132"/>
          </a:xfrm>
        </p:spPr>
        <p:txBody>
          <a:bodyPr>
            <a:normAutofit/>
          </a:bodyPr>
          <a:lstStyle/>
          <a:p>
            <a:pPr algn="ctr"/>
            <a:r>
              <a:rPr lang="es-ES" sz="4000"/>
              <a:t>Estructura de estudios de 2º bachillerato</a:t>
            </a:r>
            <a:endParaRPr lang="es-ES" sz="400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35714BB2-A6E6-4CD9-B1ED-FE8A9805BB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309" y="975215"/>
            <a:ext cx="8629381" cy="5770601"/>
          </a:xfrm>
          <a:prstGeom prst="rect">
            <a:avLst/>
          </a:prstGeom>
          <a:ln w="38100" cmpd="sng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51256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3B48A-7F17-4A3D-982C-FD91544F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419765" cy="1492132"/>
          </a:xfrm>
        </p:spPr>
        <p:txBody>
          <a:bodyPr>
            <a:normAutofit/>
          </a:bodyPr>
          <a:lstStyle/>
          <a:p>
            <a:r>
              <a:rPr lang="es-ES" sz="4000" dirty="0"/>
              <a:t>Estructura de estudios de 1º bachillerato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762D324D-8A06-4863-9C8A-713891C04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766" y="1042183"/>
            <a:ext cx="3176856" cy="588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4">
            <a:extLst>
              <a:ext uri="{FF2B5EF4-FFF2-40B4-BE49-F238E27FC236}">
                <a16:creationId xmlns:a16="http://schemas.microsoft.com/office/drawing/2014/main" id="{91DDCDF1-0EAA-4306-BAE8-05817884D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895" y="1058238"/>
            <a:ext cx="3558979" cy="579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00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FEF8384-2545-4ACD-9071-49DD1CFC4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Freeform 22">
            <a:extLst>
              <a:ext uri="{FF2B5EF4-FFF2-40B4-BE49-F238E27FC236}">
                <a16:creationId xmlns:a16="http://schemas.microsoft.com/office/drawing/2014/main" id="{F77DB8FA-61A7-4DE7-A777-6D258D172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E3B48A-7F17-4A3D-982C-FD91544F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spc="800">
                <a:solidFill>
                  <a:srgbClr val="2A1A00"/>
                </a:solidFill>
              </a:rPr>
              <a:t>Estructura de estudios de 1º bachillerato</a:t>
            </a:r>
          </a:p>
        </p:txBody>
      </p:sp>
      <p:pic>
        <p:nvPicPr>
          <p:cNvPr id="8" name="Imagen 2">
            <a:extLst>
              <a:ext uri="{FF2B5EF4-FFF2-40B4-BE49-F238E27FC236}">
                <a16:creationId xmlns:a16="http://schemas.microsoft.com/office/drawing/2014/main" id="{A8268F6A-648B-40ED-81B1-C7CC47A31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078" y="428679"/>
            <a:ext cx="3697287" cy="623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011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/>
          <a:lstStyle/>
          <a:p>
            <a:r>
              <a:rPr lang="es-ES" dirty="0"/>
              <a:t>CICLOS FORMATIVOS DE GRADO MEDIO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828116"/>
              </p:ext>
            </p:extLst>
          </p:nvPr>
        </p:nvGraphicFramePr>
        <p:xfrm>
          <a:off x="1250950" y="1381125"/>
          <a:ext cx="10179050" cy="487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AGRARIA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PRODUCCIÓN AGROPECUARIA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JARDINERIA Y FLORISTERIA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PRODUCCIÓN AGROECOLÓGICA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APROVECHAMIENTO Y CONSERVACIÓN DEL MEDIO NATURAL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ACTIVIDADES ECUESTRES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ACTIVIDADES FÍSICAS Y DEPORTIVAS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CONDUCCIÓN DE ACTIVIDADES FÍSICO DEPORTIVAS EN EL MEDIO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ADMINISTRACIÓN Y GESTIÓN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GESTIÓN ADMINISTRATIVA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ARTES GRÁFICAS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PREIMPRESIÓN DIGITAL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COMERCIO Y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ACTIVIDADES COMERCIALES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EDIFICACIÓN Y OBRA 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OBRAS DE INTERIOR, DECORACIÓN Y REHABILITACIÓN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ELECTRICIDAD Y ELECTRÓNICA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INSTALACIONES ELÉCTRICAS Y AUTOMÁTICAS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INSTALACIONES DE TELECOMUNICACIONES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82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35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/>
          <a:lstStyle/>
          <a:p>
            <a:r>
              <a:rPr lang="es-ES" dirty="0"/>
              <a:t>CICLOS FORMATIVOS DE GRADO MEDIO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694541"/>
              </p:ext>
            </p:extLst>
          </p:nvPr>
        </p:nvGraphicFramePr>
        <p:xfrm>
          <a:off x="1250950" y="1381125"/>
          <a:ext cx="1017905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FABRICACIÓN MECÁNICA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MECANIZADO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SOLDADURA Y CALDERERÍA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HOSTELERIA Y 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COCINA Y GASTRONOMÍA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SERVICIOS EN RESTAURACIÓN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IMAGEN 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ESTÉTICA Y BELLEZA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PELUQUERÍA Y COSMÉTICA CAPILAR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INDUSTRIAS ALIMENTARIAS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ELABORACIÓN DE PRODUCTOS ALIMENTICIOS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PANADERÍA, REPOSTERÍA Y CONFITERÍA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INFORMÁTICA Y COMUNICACIONES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SISTEMAS MICROINFORMÁTICOS Y REDES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INSTALACIÓN Y MANTENIMIENTO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INSTALACIONES DE PRODUCCIÓN DE CALOR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INSTALACIONES FRIGORÍFICAS Y CLIMATIZACIÓN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MANTENIMIENTO ELECTROMECÁNICO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MADERA, MUEBLE Y CORCHO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CARPINTERÍA Y MUEBLE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82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532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/>
          <a:lstStyle/>
          <a:p>
            <a:r>
              <a:rPr lang="es-ES" dirty="0"/>
              <a:t>CICLOS FORMATIVOS DE GRADO MEDIO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636792"/>
              </p:ext>
            </p:extLst>
          </p:nvPr>
        </p:nvGraphicFramePr>
        <p:xfrm>
          <a:off x="1355725" y="1381125"/>
          <a:ext cx="1017905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MARÍTIMO PESQUERA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MANTENIMIENTO Y CONTROL DE LA MAQUINARÍA DE BUQUES Y EMBARCACIONES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QUÍMICA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OPERACIONES DE LABORATORIO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PLANTA QUÍMICA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SANIDAD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CUIDADOS AUXILIARES DE ENFERMERÍA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EMERGENCIAS SANITARIAS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FARMACIA Y PARAFARMACIA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SERVICIOS SOCIOCULTURALES Y A LA COMUNIDAD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ATENCIÓN A PERSONAS EN SITUACIÓN DE DEPENDENCIA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TRANSPORTE Y MANTENIMIENTO DE VEHÍCULOS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CARROCERÍA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ELECTROMECÁNICA DE VEHÍCULOS AUTOMÓVILES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CONDUCCIÓN DE VEHÍCULOS DE TRANSPORTE POR CARRETERAS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es-ES" dirty="0"/>
                        <a:t>TEXTIL, CONFECCIÓN Y PIEL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CONFECCIÓN Y MODA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139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>
            <a:normAutofit fontScale="90000"/>
          </a:bodyPr>
          <a:lstStyle/>
          <a:p>
            <a:r>
              <a:rPr lang="es-ES" dirty="0"/>
              <a:t>CICLOS FORMATIVOS DE GRADO SUPERIOR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86081"/>
              </p:ext>
            </p:extLst>
          </p:nvPr>
        </p:nvGraphicFramePr>
        <p:xfrm>
          <a:off x="1250950" y="1381125"/>
          <a:ext cx="1017905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AGRARIA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PAISAJISMO Y MEDIO RURAL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GANADERÍA Y ASISTENCIA EN SANIDAD ANIMAL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GESTIÓN FORESTAL Y DEL MEDIO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ACTIVIDADES FÍSICAS Y DEPORTIVAS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ENSEÑANZA Y ANIMACIÓN SOCIODEPORTIVA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ACONDICIONAMIENTO FÍSICO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ADMINISTRACIÓN Y GESTIÓN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ADMINISTRACIÓN Y FINANZAS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ASISTENCIA A LA DIRECCIÓN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ARTES GRÁFICAS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DISEÑO Y EDICIÓN DE PUBLICACIONES IMPRESAS Y MULTIMEDIA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COMERCIO Y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COMERCIO INTERNACIONAL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GESTIÓN DE VENTAS Y ESPACIOS COMERCIALES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TRANSPORTE Y LOGÍSTICA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MARKETING Y PUBLICIDAD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es-ES" dirty="0"/>
                        <a:t>EDIFICACIÓN Y OBRA 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PROYECTOS DE EDIFICACIÓN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PROYECTOS DE OBRA CIVIL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327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>
            <a:normAutofit fontScale="90000"/>
          </a:bodyPr>
          <a:lstStyle/>
          <a:p>
            <a:r>
              <a:rPr lang="es-ES" dirty="0"/>
              <a:t>CICLOS FORMATIVOS DE GRADO superior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735505"/>
              </p:ext>
            </p:extLst>
          </p:nvPr>
        </p:nvGraphicFramePr>
        <p:xfrm>
          <a:off x="1250950" y="1381125"/>
          <a:ext cx="1017905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30555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ELECTRICIDAD Y ELECTRÓNICA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AUTOMATIZACIÓN Y ROBÓTICA INDUSTRIAL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MANTENIMEINTO ELECTRÓNICO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SISTEMAS ELECTROTÉCNICOS Y AUTOMATIZADOS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SISTEMAS DE TELECOMUNICACIONES E INFORMÁTICOS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ENERGIA Y AGUA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EFICIENCIA ENERGÉTICA Y ENERGÍA SOLAR TÉRMICA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ENERGÍAS RENOVABLES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FABRICACIÓN MECÁNICA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CONSTRUCCIONES METÁLICAS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PROGRAMACIÓN DE LA PRODUCCIÓN EN FABRICACIÓN MECÁNICA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DISEÑO EN FABRICACIÓN MECÁNICA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HOSTELERIA Y 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AGENCIAS DE VIAJES Y GESTIÓN DE EVENTOS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GUÍAS, INFORMACIÓN Y ASISTENCIAS TURISTICAS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DIRECCIÓN DE COCINA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GESTIÓN DE ALOJAMIENTOS TURÍSTICOS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236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>
            <a:normAutofit fontScale="90000"/>
          </a:bodyPr>
          <a:lstStyle/>
          <a:p>
            <a:r>
              <a:rPr lang="es-ES" dirty="0"/>
              <a:t>CICLOS FORMATIVOS DE GRADO superior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954623"/>
              </p:ext>
            </p:extLst>
          </p:nvPr>
        </p:nvGraphicFramePr>
        <p:xfrm>
          <a:off x="1355725" y="1381125"/>
          <a:ext cx="10179050" cy="51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IMAGEN 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ASESORÍA DE IMAGEN PERSONAL Y CORPORATIVA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ESTÉTICA INTEGRAL Y BIENESTAR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31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IMAGEN Y SONIDO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ANIMACIONES 3D, JUEGOS Y ENTORNOS INTERACTIVOS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INDUSTRIAS ALIMENTARIAS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PROCESOS Y CALIDAD EN LA INDUSTRIA ALIMENTARIA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INFORMÁTICA Y COMUNICACIONES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ADMINISTRACIÓN DE SISTEMAS INFORMÁTICOS EN 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DESARROLLO DE APLICACIONES WEB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DESARROLLO DE APLICACIONES MULTIPLATAFORMA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INSTALACIÓN Y MANTENIMIENTO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MECATRÓNICA INDUSTRIAL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MANTENIMIENTO DE INSTALACIONES TÉRMICAS Y DE FLUÍDOS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PREVENCIÓN DE RIESGOS PROFESIONALES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MADERA, MUEBLE Y CORCHO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DISEÑO Y AMUEBLAMIENTO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QUÍMICA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LABORATORIO DE ANÁLISIS Y CONTROL DE CALIDAD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QUÍMICA INDUSTRIAL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1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76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3A930-E16A-40AB-A9EC-75406AE6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382385"/>
            <a:ext cx="10810875" cy="998740"/>
          </a:xfrm>
        </p:spPr>
        <p:txBody>
          <a:bodyPr>
            <a:normAutofit fontScale="90000"/>
          </a:bodyPr>
          <a:lstStyle/>
          <a:p>
            <a:r>
              <a:rPr lang="es-ES" dirty="0"/>
              <a:t>CICLOS FORMATIVOS DE </a:t>
            </a:r>
            <a:r>
              <a:rPr lang="es-ES"/>
              <a:t>GRADO superior</a:t>
            </a:r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037DA28-0114-43B1-94DE-17FD8CC6F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577351"/>
              </p:ext>
            </p:extLst>
          </p:nvPr>
        </p:nvGraphicFramePr>
        <p:xfrm>
          <a:off x="1355725" y="1381125"/>
          <a:ext cx="1017905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>
                  <a:extLst>
                    <a:ext uri="{9D8B030D-6E8A-4147-A177-3AD203B41FA5}">
                      <a16:colId xmlns:a16="http://schemas.microsoft.com/office/drawing/2014/main" val="4147756973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29898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FAMILIA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TITULO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SANIDAD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ANATOMÍA PATOLÓGICA Y CITADIAGNÓSTICO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DOCUMENTACIÓN Y ADMINISTRACIÓN SANITARIA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HIGIENE BUCODENTAL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LABORATORIO CLÍNICO Y BIOMÉDICO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SALUD MEDIOAMBIENTAL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8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SERVICIOS SOCIOCULTURALES Y A LA COMUNIDAD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INTEGRACIÓN SOCIAL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ANIMACIÓN SOCIOCULTURAL Y TURÍSTICA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EDUCACIÓN INFANTIL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MEDIACIÓN COMUNICATIVA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PROMOCIÓN DE IGUALDAD DE GÉNERO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TRANSPORTE Y MANTENIMIENTO DE VEHÍCULOS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AUTOMOCIÓN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/>
                        <a:t>MENTENIMIENTO AEROMECÁNICO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2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29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3AECD97-688D-4AE7-9838-61662020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597A1CFD-66D7-495E-A6E8-8060CE6F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994" y="397269"/>
            <a:ext cx="7536581" cy="6003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2000" dirty="0">
                <a:latin typeface="Comic Sans MS" panose="030F0702030302020204" pitchFamily="66" charset="0"/>
              </a:rPr>
            </a:b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1.-Titulación</a:t>
            </a:r>
            <a:br>
              <a:rPr lang="en-US" sz="2000" dirty="0">
                <a:latin typeface="Comic Sans MS" panose="030F0702030302020204" pitchFamily="66" charset="0"/>
              </a:rPr>
            </a:b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2.- ¿</a:t>
            </a:r>
            <a:r>
              <a:rPr lang="en-US" sz="2000" dirty="0" err="1">
                <a:latin typeface="Comic Sans MS" panose="030F0702030302020204" pitchFamily="66" charset="0"/>
              </a:rPr>
              <a:t>qué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</a:rPr>
              <a:t>puedo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</a:rPr>
              <a:t>hacer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</a:rPr>
              <a:t>despúes</a:t>
            </a:r>
            <a:r>
              <a:rPr lang="en-US" sz="2000" dirty="0">
                <a:latin typeface="Comic Sans MS" panose="030F0702030302020204" pitchFamily="66" charset="0"/>
              </a:rPr>
              <a:t> de la </a:t>
            </a:r>
            <a:r>
              <a:rPr lang="en-US" sz="2000" dirty="0" err="1">
                <a:latin typeface="Comic Sans MS" panose="030F0702030302020204" pitchFamily="66" charset="0"/>
              </a:rPr>
              <a:t>eso</a:t>
            </a:r>
            <a:r>
              <a:rPr lang="en-US" sz="2000" dirty="0">
                <a:latin typeface="Comic Sans MS" panose="030F0702030302020204" pitchFamily="66" charset="0"/>
              </a:rPr>
              <a:t>?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Con </a:t>
            </a:r>
            <a:r>
              <a:rPr lang="en-US" sz="2000" dirty="0" err="1">
                <a:latin typeface="Comic Sans MS" panose="030F0702030302020204" pitchFamily="66" charset="0"/>
              </a:rPr>
              <a:t>titulo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sin </a:t>
            </a:r>
            <a:r>
              <a:rPr lang="en-US" sz="2000" dirty="0" err="1">
                <a:latin typeface="Comic Sans MS" panose="030F0702030302020204" pitchFamily="66" charset="0"/>
              </a:rPr>
              <a:t>titulo</a:t>
            </a:r>
            <a:br>
              <a:rPr lang="en-US" sz="2000" dirty="0">
                <a:latin typeface="Comic Sans MS" panose="030F0702030302020204" pitchFamily="66" charset="0"/>
              </a:rPr>
            </a:b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3.- </a:t>
            </a:r>
            <a:r>
              <a:rPr lang="en-US" sz="2000" dirty="0" err="1">
                <a:latin typeface="Comic Sans MS" panose="030F0702030302020204" pitchFamily="66" charset="0"/>
              </a:rPr>
              <a:t>despúes</a:t>
            </a:r>
            <a:r>
              <a:rPr lang="en-US" sz="2000" dirty="0">
                <a:latin typeface="Comic Sans MS" panose="030F0702030302020204" pitchFamily="66" charset="0"/>
              </a:rPr>
              <a:t> de la </a:t>
            </a:r>
            <a:r>
              <a:rPr lang="en-US" sz="2000" dirty="0" err="1">
                <a:latin typeface="Comic Sans MS" panose="030F0702030302020204" pitchFamily="66" charset="0"/>
              </a:rPr>
              <a:t>eso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err="1">
                <a:latin typeface="Comic Sans MS" panose="030F0702030302020204" pitchFamily="66" charset="0"/>
              </a:rPr>
              <a:t>bachillerato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err="1">
                <a:latin typeface="Comic Sans MS" panose="030F0702030302020204" pitchFamily="66" charset="0"/>
              </a:rPr>
              <a:t>ciclos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</a:rPr>
              <a:t>formativos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err="1">
                <a:latin typeface="Comic Sans MS" panose="030F0702030302020204" pitchFamily="66" charset="0"/>
              </a:rPr>
              <a:t>ebau</a:t>
            </a:r>
            <a:br>
              <a:rPr lang="en-US" sz="2000" dirty="0">
                <a:latin typeface="Comic Sans MS" panose="030F0702030302020204" pitchFamily="66" charset="0"/>
              </a:rPr>
            </a:b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047FB3A-C0F9-4DD9-A4E0-B203F96A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B804E0-F624-46A0-90F8-ABF96AA7C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92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FCFD1D-1E9C-4E30-A7D3-F7C247FD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320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5172F-3EF9-44B0-98B0-41A79AF55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Final de curso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6E5C64B-1124-4922-9F76-3DB51C27A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392913"/>
              </p:ext>
            </p:extLst>
          </p:nvPr>
        </p:nvGraphicFramePr>
        <p:xfrm>
          <a:off x="1322392" y="1352550"/>
          <a:ext cx="10179050" cy="452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8A809FD-CCFD-4486-B9C1-F36B9FB8A279}"/>
              </a:ext>
            </a:extLst>
          </p:cNvPr>
          <p:cNvSpPr/>
          <p:nvPr/>
        </p:nvSpPr>
        <p:spPr>
          <a:xfrm>
            <a:off x="3690941" y="3313024"/>
            <a:ext cx="3762376" cy="1225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600" dirty="0"/>
              <a:t>TITULACIÓN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8EE8423-2316-4AD7-A10C-75841B7BFA21}"/>
              </a:ext>
            </a:extLst>
          </p:cNvPr>
          <p:cNvGrpSpPr/>
          <p:nvPr/>
        </p:nvGrpSpPr>
        <p:grpSpPr>
          <a:xfrm>
            <a:off x="1476374" y="1566744"/>
            <a:ext cx="9464676" cy="5059421"/>
            <a:chOff x="1476374" y="1566744"/>
            <a:chExt cx="9464676" cy="5059421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0AA591E0-EA35-4EC8-9DE9-057094C21019}"/>
                </a:ext>
              </a:extLst>
            </p:cNvPr>
            <p:cNvSpPr/>
            <p:nvPr/>
          </p:nvSpPr>
          <p:spPr>
            <a:xfrm>
              <a:off x="1547816" y="1566744"/>
              <a:ext cx="3762376" cy="12254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600" dirty="0"/>
                <a:t>Evaluación ordinaria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B902DA50-7842-457F-B90D-8B32614A9086}"/>
                </a:ext>
              </a:extLst>
            </p:cNvPr>
            <p:cNvSpPr/>
            <p:nvPr/>
          </p:nvSpPr>
          <p:spPr>
            <a:xfrm>
              <a:off x="6891344" y="1619250"/>
              <a:ext cx="3762376" cy="122543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600" dirty="0"/>
                <a:t>Evaluación extraordinaria (JUNIO)</a:t>
              </a:r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BEE0DC86-B9E3-488E-A81A-23F661C9985F}"/>
                </a:ext>
              </a:extLst>
            </p:cNvPr>
            <p:cNvSpPr/>
            <p:nvPr/>
          </p:nvSpPr>
          <p:spPr>
            <a:xfrm>
              <a:off x="1476374" y="5134034"/>
              <a:ext cx="9464676" cy="14921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dirty="0"/>
                <a:t>Todo aprobado</a:t>
              </a:r>
            </a:p>
            <a:p>
              <a:r>
                <a:rPr lang="es-ES" dirty="0"/>
                <a:t>Excepcionalmente: 1 o 2 asignaturas suspensas (incluidas pendientes) que no sean Lengua Castellana y Literatura y Matemáticas</a:t>
              </a:r>
            </a:p>
          </p:txBody>
        </p:sp>
        <p:sp>
          <p:nvSpPr>
            <p:cNvPr id="12" name="Flecha: a la derecha 11">
              <a:extLst>
                <a:ext uri="{FF2B5EF4-FFF2-40B4-BE49-F238E27FC236}">
                  <a16:creationId xmlns:a16="http://schemas.microsoft.com/office/drawing/2014/main" id="{8EA39689-BF99-4A0E-9FBB-639F7B42F4BC}"/>
                </a:ext>
              </a:extLst>
            </p:cNvPr>
            <p:cNvSpPr/>
            <p:nvPr/>
          </p:nvSpPr>
          <p:spPr>
            <a:xfrm>
              <a:off x="5310192" y="2052287"/>
              <a:ext cx="1581152" cy="400050"/>
            </a:xfrm>
            <a:prstGeom prst="rightArrow">
              <a:avLst/>
            </a:prstGeom>
            <a:solidFill>
              <a:schemeClr val="tx2">
                <a:lumMod val="90000"/>
                <a:lumOff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Flecha: curvada hacia la izquierda 12">
              <a:extLst>
                <a:ext uri="{FF2B5EF4-FFF2-40B4-BE49-F238E27FC236}">
                  <a16:creationId xmlns:a16="http://schemas.microsoft.com/office/drawing/2014/main" id="{E3508C6B-67B2-468A-B21B-EC901CB88A85}"/>
                </a:ext>
              </a:extLst>
            </p:cNvPr>
            <p:cNvSpPr/>
            <p:nvPr/>
          </p:nvSpPr>
          <p:spPr>
            <a:xfrm>
              <a:off x="7620000" y="2891559"/>
              <a:ext cx="704850" cy="1356591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4" name="Flecha: curvada hacia la derecha 13">
              <a:extLst>
                <a:ext uri="{FF2B5EF4-FFF2-40B4-BE49-F238E27FC236}">
                  <a16:creationId xmlns:a16="http://schemas.microsoft.com/office/drawing/2014/main" id="{22D71C87-B7FE-43DE-8F0C-C66F3F29AE5A}"/>
                </a:ext>
              </a:extLst>
            </p:cNvPr>
            <p:cNvSpPr/>
            <p:nvPr/>
          </p:nvSpPr>
          <p:spPr>
            <a:xfrm>
              <a:off x="2695583" y="2987706"/>
              <a:ext cx="828675" cy="1492131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5" name="Flecha: hacia abajo 14">
              <a:extLst>
                <a:ext uri="{FF2B5EF4-FFF2-40B4-BE49-F238E27FC236}">
                  <a16:creationId xmlns:a16="http://schemas.microsoft.com/office/drawing/2014/main" id="{8192286E-865D-40CE-9F54-5F982978C286}"/>
                </a:ext>
              </a:extLst>
            </p:cNvPr>
            <p:cNvSpPr/>
            <p:nvPr/>
          </p:nvSpPr>
          <p:spPr>
            <a:xfrm>
              <a:off x="4333875" y="4590873"/>
              <a:ext cx="457200" cy="43832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Flecha: hacia abajo 15">
              <a:extLst>
                <a:ext uri="{FF2B5EF4-FFF2-40B4-BE49-F238E27FC236}">
                  <a16:creationId xmlns:a16="http://schemas.microsoft.com/office/drawing/2014/main" id="{7A2ED54E-9E5F-4148-AD25-53BA5E3C279D}"/>
                </a:ext>
              </a:extLst>
            </p:cNvPr>
            <p:cNvSpPr/>
            <p:nvPr/>
          </p:nvSpPr>
          <p:spPr>
            <a:xfrm>
              <a:off x="5343529" y="4590873"/>
              <a:ext cx="457200" cy="43832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Flecha: hacia abajo 16">
              <a:extLst>
                <a:ext uri="{FF2B5EF4-FFF2-40B4-BE49-F238E27FC236}">
                  <a16:creationId xmlns:a16="http://schemas.microsoft.com/office/drawing/2014/main" id="{934C0CAB-FD46-4876-AE1B-3241AAB90268}"/>
                </a:ext>
              </a:extLst>
            </p:cNvPr>
            <p:cNvSpPr/>
            <p:nvPr/>
          </p:nvSpPr>
          <p:spPr>
            <a:xfrm>
              <a:off x="6362702" y="4590873"/>
              <a:ext cx="457200" cy="43832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83680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401C722-FEAC-4621-B17A-79994833D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47662AD-9F43-4466-AEA0-724FD3D17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B67160A-A8CE-4023-A0B7-76D62B842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B0CA2F7-2281-4872-A76F-5C455E4C8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291105"/>
              </p:ext>
            </p:extLst>
          </p:nvPr>
        </p:nvGraphicFramePr>
        <p:xfrm>
          <a:off x="885825" y="246580"/>
          <a:ext cx="10544175" cy="6441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69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y… Después que?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0AD9E-DDF3-450F-B167-AF57A89F4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04626"/>
          </a:xfrm>
        </p:spPr>
        <p:txBody>
          <a:bodyPr/>
          <a:lstStyle/>
          <a:p>
            <a:r>
              <a:rPr lang="es-ES" dirty="0"/>
              <a:t>Más allá de 4º eso. bachillerato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1540101-759A-49B2-9AEB-CFA47BD73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418736"/>
              </p:ext>
            </p:extLst>
          </p:nvPr>
        </p:nvGraphicFramePr>
        <p:xfrm>
          <a:off x="1251678" y="1171717"/>
          <a:ext cx="10179050" cy="5187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55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F314E-58C5-4E51-B7C3-7AB1D33D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253" y="425401"/>
            <a:ext cx="10495052" cy="1492132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Estructura de estudios de 1º bachillerato</a:t>
            </a:r>
          </a:p>
        </p:txBody>
      </p:sp>
      <p:grpSp>
        <p:nvGrpSpPr>
          <p:cNvPr id="4" name="2 Grupo">
            <a:extLst>
              <a:ext uri="{FF2B5EF4-FFF2-40B4-BE49-F238E27FC236}">
                <a16:creationId xmlns:a16="http://schemas.microsoft.com/office/drawing/2014/main" id="{A2EB3C32-6CD1-4815-87CF-74214415D2C2}"/>
              </a:ext>
            </a:extLst>
          </p:cNvPr>
          <p:cNvGrpSpPr>
            <a:grpSpLocks/>
          </p:cNvGrpSpPr>
          <p:nvPr/>
        </p:nvGrpSpPr>
        <p:grpSpPr bwMode="auto">
          <a:xfrm>
            <a:off x="1842499" y="1210554"/>
            <a:ext cx="8893996" cy="5466352"/>
            <a:chOff x="1" y="601786"/>
            <a:chExt cx="9036496" cy="609737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6E109487-AE32-41A5-B9A9-9255BF85D3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601786"/>
              <a:ext cx="9036496" cy="608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1 Rectángulo redondeado">
              <a:extLst>
                <a:ext uri="{FF2B5EF4-FFF2-40B4-BE49-F238E27FC236}">
                  <a16:creationId xmlns:a16="http://schemas.microsoft.com/office/drawing/2014/main" id="{7CEF12ED-0215-4D04-944A-756F2EBBFF6A}"/>
                </a:ext>
              </a:extLst>
            </p:cNvPr>
            <p:cNvSpPr/>
            <p:nvPr/>
          </p:nvSpPr>
          <p:spPr>
            <a:xfrm>
              <a:off x="1882869" y="6481677"/>
              <a:ext cx="2016225" cy="217479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" name="3 Rectángulo redondeado">
              <a:extLst>
                <a:ext uri="{FF2B5EF4-FFF2-40B4-BE49-F238E27FC236}">
                  <a16:creationId xmlns:a16="http://schemas.microsoft.com/office/drawing/2014/main" id="{C5D926B6-2D93-4357-839D-E0892C5DC548}"/>
                </a:ext>
              </a:extLst>
            </p:cNvPr>
            <p:cNvSpPr/>
            <p:nvPr/>
          </p:nvSpPr>
          <p:spPr>
            <a:xfrm>
              <a:off x="1862231" y="2705148"/>
              <a:ext cx="2016225" cy="215892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8" name="4 Rectángulo redondeado">
              <a:extLst>
                <a:ext uri="{FF2B5EF4-FFF2-40B4-BE49-F238E27FC236}">
                  <a16:creationId xmlns:a16="http://schemas.microsoft.com/office/drawing/2014/main" id="{16785DF6-92F1-490F-AD4D-F27119376319}"/>
                </a:ext>
              </a:extLst>
            </p:cNvPr>
            <p:cNvSpPr/>
            <p:nvPr/>
          </p:nvSpPr>
          <p:spPr>
            <a:xfrm>
              <a:off x="1876519" y="3902081"/>
              <a:ext cx="2016225" cy="215892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9" name="5 Rectángulo redondeado">
              <a:extLst>
                <a:ext uri="{FF2B5EF4-FFF2-40B4-BE49-F238E27FC236}">
                  <a16:creationId xmlns:a16="http://schemas.microsoft.com/office/drawing/2014/main" id="{6BDE18AB-63E3-41CF-A944-EA271F69DAD3}"/>
                </a:ext>
              </a:extLst>
            </p:cNvPr>
            <p:cNvSpPr/>
            <p:nvPr/>
          </p:nvSpPr>
          <p:spPr>
            <a:xfrm>
              <a:off x="1882869" y="5138700"/>
              <a:ext cx="2016225" cy="360349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0" name="6 Rectángulo redondeado">
              <a:extLst>
                <a:ext uri="{FF2B5EF4-FFF2-40B4-BE49-F238E27FC236}">
                  <a16:creationId xmlns:a16="http://schemas.microsoft.com/office/drawing/2014/main" id="{A4ABC070-98E9-4D1F-B722-F6684FCAB390}"/>
                </a:ext>
              </a:extLst>
            </p:cNvPr>
            <p:cNvSpPr/>
            <p:nvPr/>
          </p:nvSpPr>
          <p:spPr>
            <a:xfrm>
              <a:off x="5837527" y="6008619"/>
              <a:ext cx="1692359" cy="649264"/>
            </a:xfrm>
            <a:prstGeom prst="roundRect">
              <a:avLst/>
            </a:prstGeom>
            <a:solidFill>
              <a:schemeClr val="accent3">
                <a:lumMod val="50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1" name="7 Rectángulo redondeado">
              <a:extLst>
                <a:ext uri="{FF2B5EF4-FFF2-40B4-BE49-F238E27FC236}">
                  <a16:creationId xmlns:a16="http://schemas.microsoft.com/office/drawing/2014/main" id="{7AAE7E2E-B169-4D88-8FCB-B4282517B908}"/>
                </a:ext>
              </a:extLst>
            </p:cNvPr>
            <p:cNvSpPr/>
            <p:nvPr/>
          </p:nvSpPr>
          <p:spPr>
            <a:xfrm>
              <a:off x="39691" y="1193902"/>
              <a:ext cx="1800314" cy="1696978"/>
            </a:xfrm>
            <a:prstGeom prst="roundRect">
              <a:avLst/>
            </a:prstGeom>
            <a:solidFill>
              <a:srgbClr val="00B05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2" name="8 Rectángulo redondeado">
              <a:extLst>
                <a:ext uri="{FF2B5EF4-FFF2-40B4-BE49-F238E27FC236}">
                  <a16:creationId xmlns:a16="http://schemas.microsoft.com/office/drawing/2014/main" id="{971185F7-B448-4D9F-A5CA-47D291E1D3AE}"/>
                </a:ext>
              </a:extLst>
            </p:cNvPr>
            <p:cNvSpPr/>
            <p:nvPr/>
          </p:nvSpPr>
          <p:spPr>
            <a:xfrm>
              <a:off x="61917" y="2921040"/>
              <a:ext cx="1800314" cy="2578008"/>
            </a:xfrm>
            <a:prstGeom prst="roundRect">
              <a:avLst/>
            </a:prstGeom>
            <a:solidFill>
              <a:srgbClr val="00B0F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3" name="9 Rectángulo redondeado">
              <a:extLst>
                <a:ext uri="{FF2B5EF4-FFF2-40B4-BE49-F238E27FC236}">
                  <a16:creationId xmlns:a16="http://schemas.microsoft.com/office/drawing/2014/main" id="{3E828629-1225-4BBF-97FD-BA2B0EB8E43D}"/>
                </a:ext>
              </a:extLst>
            </p:cNvPr>
            <p:cNvSpPr/>
            <p:nvPr/>
          </p:nvSpPr>
          <p:spPr>
            <a:xfrm>
              <a:off x="273064" y="5486349"/>
              <a:ext cx="1395482" cy="1171533"/>
            </a:xfrm>
            <a:prstGeom prst="roundRect">
              <a:avLst/>
            </a:prstGeom>
            <a:solidFill>
              <a:srgbClr val="FF00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4" name="10 Rectángulo redondeado">
              <a:extLst>
                <a:ext uri="{FF2B5EF4-FFF2-40B4-BE49-F238E27FC236}">
                  <a16:creationId xmlns:a16="http://schemas.microsoft.com/office/drawing/2014/main" id="{58C6FD5D-18E0-4B35-A928-1D93382C7DD1}"/>
                </a:ext>
              </a:extLst>
            </p:cNvPr>
            <p:cNvSpPr/>
            <p:nvPr/>
          </p:nvSpPr>
          <p:spPr>
            <a:xfrm>
              <a:off x="5837527" y="1193902"/>
              <a:ext cx="1790788" cy="479408"/>
            </a:xfrm>
            <a:prstGeom prst="roundRect">
              <a:avLst/>
            </a:prstGeom>
            <a:solidFill>
              <a:srgbClr val="00B05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5" name="11 Rectángulo redondeado">
              <a:extLst>
                <a:ext uri="{FF2B5EF4-FFF2-40B4-BE49-F238E27FC236}">
                  <a16:creationId xmlns:a16="http://schemas.microsoft.com/office/drawing/2014/main" id="{7ACB3F23-4FE1-40F8-9184-2A3D02E99AFD}"/>
                </a:ext>
              </a:extLst>
            </p:cNvPr>
            <p:cNvSpPr/>
            <p:nvPr/>
          </p:nvSpPr>
          <p:spPr>
            <a:xfrm>
              <a:off x="5878804" y="2771821"/>
              <a:ext cx="1584403" cy="192081"/>
            </a:xfrm>
            <a:prstGeom prst="roundRect">
              <a:avLst/>
            </a:prstGeom>
            <a:solidFill>
              <a:schemeClr val="accent5">
                <a:lumMod val="75000"/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6" name="12 Rectángulo redondeado">
              <a:extLst>
                <a:ext uri="{FF2B5EF4-FFF2-40B4-BE49-F238E27FC236}">
                  <a16:creationId xmlns:a16="http://schemas.microsoft.com/office/drawing/2014/main" id="{01623D52-E606-49B1-AC33-8D2B4294CBC1}"/>
                </a:ext>
              </a:extLst>
            </p:cNvPr>
            <p:cNvSpPr/>
            <p:nvPr/>
          </p:nvSpPr>
          <p:spPr>
            <a:xfrm>
              <a:off x="5867691" y="4238619"/>
              <a:ext cx="1584403" cy="190493"/>
            </a:xfrm>
            <a:prstGeom prst="roundRect">
              <a:avLst/>
            </a:prstGeom>
            <a:solidFill>
              <a:schemeClr val="accent5">
                <a:lumMod val="75000"/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57793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3B48A-7F17-4A3D-982C-FD91544F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419765" cy="1492132"/>
          </a:xfrm>
        </p:spPr>
        <p:txBody>
          <a:bodyPr>
            <a:normAutofit/>
          </a:bodyPr>
          <a:lstStyle/>
          <a:p>
            <a:r>
              <a:rPr lang="es-ES" sz="4000" dirty="0"/>
              <a:t>Estructura de estudios de 1º bachillerato</a:t>
            </a:r>
          </a:p>
        </p:txBody>
      </p:sp>
      <p:pic>
        <p:nvPicPr>
          <p:cNvPr id="4" name="Imagen 2">
            <a:extLst>
              <a:ext uri="{FF2B5EF4-FFF2-40B4-BE49-F238E27FC236}">
                <a16:creationId xmlns:a16="http://schemas.microsoft.com/office/drawing/2014/main" id="{4E3D620A-4909-4074-997B-B8950978F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7" y="978408"/>
            <a:ext cx="3946523" cy="585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3">
            <a:extLst>
              <a:ext uri="{FF2B5EF4-FFF2-40B4-BE49-F238E27FC236}">
                <a16:creationId xmlns:a16="http://schemas.microsoft.com/office/drawing/2014/main" id="{24306549-E02C-46B7-A12D-DC2085D1A6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41" y="978408"/>
            <a:ext cx="3776252" cy="585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638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FEF8384-2545-4ACD-9071-49DD1CFC4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Freeform 22">
            <a:extLst>
              <a:ext uri="{FF2B5EF4-FFF2-40B4-BE49-F238E27FC236}">
                <a16:creationId xmlns:a16="http://schemas.microsoft.com/office/drawing/2014/main" id="{F77DB8FA-61A7-4DE7-A777-6D258D172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E3B48A-7F17-4A3D-982C-FD91544F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spc="800">
                <a:solidFill>
                  <a:srgbClr val="2A1A00"/>
                </a:solidFill>
              </a:rPr>
              <a:t>Estructura de estudios de 1º bachillerato</a:t>
            </a:r>
          </a:p>
        </p:txBody>
      </p:sp>
      <p:pic>
        <p:nvPicPr>
          <p:cNvPr id="6" name="Imagen 4">
            <a:extLst>
              <a:ext uri="{FF2B5EF4-FFF2-40B4-BE49-F238E27FC236}">
                <a16:creationId xmlns:a16="http://schemas.microsoft.com/office/drawing/2014/main" id="{7AC670E4-BBE7-4473-8CFD-F2FB0A80C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2740" y="362556"/>
            <a:ext cx="3261964" cy="627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391630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793</Words>
  <Application>Microsoft Office PowerPoint</Application>
  <PresentationFormat>Panorámica</PresentationFormat>
  <Paragraphs>211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Comic Sans MS</vt:lpstr>
      <vt:lpstr>Gill Sans MT</vt:lpstr>
      <vt:lpstr>Impact</vt:lpstr>
      <vt:lpstr>Distintivo</vt:lpstr>
      <vt:lpstr>ORIENTACIÓN  ACADÉMICA 4º ESO 2020/2021</vt:lpstr>
      <vt:lpstr>  1.-Titulación  2.- ¿qué puedo hacer despúes de la eso? Con titulo sin titulo  3.- despúes de la eso bachillerato ciclos formativos ebau </vt:lpstr>
      <vt:lpstr>Final de curso</vt:lpstr>
      <vt:lpstr>Presentación de PowerPoint</vt:lpstr>
      <vt:lpstr>y… Después que?</vt:lpstr>
      <vt:lpstr>Más allá de 4º eso. bachillerato</vt:lpstr>
      <vt:lpstr>Estructura de estudios de 1º bachillerato</vt:lpstr>
      <vt:lpstr>Estructura de estudios de 1º bachillerato</vt:lpstr>
      <vt:lpstr>Estructura de estudios de 1º bachillerato</vt:lpstr>
      <vt:lpstr>Estructura de estudios de 2º bachillerato</vt:lpstr>
      <vt:lpstr>Estructura de estudios de 1º bachillerato</vt:lpstr>
      <vt:lpstr>Estructura de estudios de 1º bachillerato</vt:lpstr>
      <vt:lpstr>CICLOS FORMATIVOS DE GRADO MEDIO</vt:lpstr>
      <vt:lpstr>CICLOS FORMATIVOS DE GRADO MEDIO</vt:lpstr>
      <vt:lpstr>CICLOS FORMATIVOS DE GRADO MEDIO</vt:lpstr>
      <vt:lpstr>CICLOS FORMATIVOS DE GRADO SUPERIOR</vt:lpstr>
      <vt:lpstr>CICLOS FORMATIVOS DE GRADO superior</vt:lpstr>
      <vt:lpstr>CICLOS FORMATIVOS DE GRADO superior</vt:lpstr>
      <vt:lpstr>CICLOS FORMATIVOS DE GRADO superior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 ACADÉMICA 3º Y 4º ESO</dc:title>
  <dc:creator>alejandra muñoz</dc:creator>
  <cp:lastModifiedBy>Alejandra Muñoz Lema</cp:lastModifiedBy>
  <cp:revision>4</cp:revision>
  <dcterms:created xsi:type="dcterms:W3CDTF">2019-05-06T19:22:15Z</dcterms:created>
  <dcterms:modified xsi:type="dcterms:W3CDTF">2021-02-09T08:07:41Z</dcterms:modified>
</cp:coreProperties>
</file>